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9C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/>
    <p:restoredTop sz="94694"/>
  </p:normalViewPr>
  <p:slideViewPr>
    <p:cSldViewPr snapToGrid="0">
      <p:cViewPr varScale="1">
        <p:scale>
          <a:sx n="95" d="100"/>
          <a:sy n="95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F930-C6E0-0D23-ADB9-EFFB7C46A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975CD-5C14-DA68-17A7-47BF543D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A6517-A6C3-4C2B-7256-CA36DB2F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46CCD-99B0-CEB1-4DA5-1142DE68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09B9A-11D0-143D-4866-F229CA7E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45BB-1C00-B24B-BC2F-04A739D9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C1B37-7BCB-9A9C-2A18-19EDEAD99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88D2-2058-9A18-CD0E-AB44B630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BD063-2A00-21DF-1FC7-B9842CA4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E0468-CC6B-06F5-0E30-381339BC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5C1EC-D0FD-8B90-22F8-98C66081F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F4414-87A4-0C9D-397F-CB303C72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EA0CB-01E2-85D2-CE69-C2060ACD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EA4E3-5E65-9B5D-44C5-5A2E15EF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DF3A0-3009-65E4-489F-C3846EA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795C-2D4C-BE6F-BC8F-B4129ECD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4CB6-F326-47E5-87E3-41C680325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87DFE-7C55-DA94-8853-605BECE8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B65CA-3ADF-165E-0ECA-F6125EAD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D623E-A94A-9928-4FDA-BF6B7137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0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5F44-1EEE-C91A-FE26-78F8772B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0621A-B862-CDB7-7FF8-CEFE3BF3A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74E57-803C-5E26-94DB-7924418E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7BB1-FD6D-B56D-0C7D-9B138764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8D95E-B887-300A-5E1C-556B6A2F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42B3-24C8-2D5B-DEA4-258C58D7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1522-7F77-3118-61F1-AC2F1406A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7E08-9854-582E-1A29-0B2CDAA2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7AC7C-8F52-5D04-1BD0-2FB15FC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DA9D9-41C6-2F49-31FF-BCDE2FDE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73CF2-08D6-5E39-FBEB-E2D960E9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3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F77-62D2-E71D-6430-CDB10B9D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914C7-75ED-5E7B-7561-68EAC627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FE26D-71CF-6ED7-7C2A-2E020401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5FEEE-5256-AE94-DFA6-3B94F9C0F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F3616-3EE1-EEC5-19FE-0E8C9409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58C3C-A397-3DC0-4FC4-0D89C05A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EF387-75B8-61FB-3DA6-0D372573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52FFC-BC01-7B8E-3414-33DE787F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A8B8-00EC-E5CE-A0BD-B693970B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D8E2A-6F45-6425-F940-FFAC5A37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8CC33-112E-445D-79E5-FE7C4611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64E4C-D33B-4E15-3F77-42FF0F3E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1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1FCDA-AAB4-FAAC-9BA3-040A3E6F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D8ACF-0ADB-E2B2-14F3-99FEFAAA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9FC0F-CA19-9D18-EC90-73314D5A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0238-3EB8-6572-1BBD-CC386A53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9049-7CA2-B450-E4AC-C59462B99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12C78-B9B6-49C3-EABE-D07AFE09B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5FF26-B568-DA61-20E3-02EBD3F4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EFB92-0768-CA86-3F51-AC837459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7864-6B4F-3819-92F1-ED37C85D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42A3-0D4A-1922-BCB4-CC348C30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4C8A7-AD91-11AB-48EF-0FA29E666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1DBD2-7100-770C-A541-234A1A9A4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44970-69A5-A737-F3F6-AD344DF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20E98-CFFB-220A-731D-F6FBC39D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791CF-C4C3-73EC-14A5-BDD23A9C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3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460A5-5078-E0F0-DAAC-B43E8B1B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4DEF7-1C44-B96D-1BA2-3DB0E220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19176-DE0A-9B9A-AE03-EC8218E75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194F-5BB6-2141-B34D-EFC553ACAA3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7BBA7-62A7-77ED-D982-189363D5F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9CC52-543A-4079-09DE-7E5913420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24C1-D5F9-9F45-A5AF-D5F35D9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81E13704-47D4-A9F5-BA0C-2234ED7D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04" y="-177621"/>
            <a:ext cx="13325798" cy="7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8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t arrow in the center of dartboard">
            <a:extLst>
              <a:ext uri="{FF2B5EF4-FFF2-40B4-BE49-F238E27FC236}">
                <a16:creationId xmlns:a16="http://schemas.microsoft.com/office/drawing/2014/main" id="{C6B38AEA-04B4-A2A2-BBDB-302B46C5C9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12515850" cy="7884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755DFB-DFF2-BAEB-0324-2D28D014C286}"/>
              </a:ext>
            </a:extLst>
          </p:cNvPr>
          <p:cNvSpPr txBox="1"/>
          <p:nvPr/>
        </p:nvSpPr>
        <p:spPr>
          <a:xfrm>
            <a:off x="-2038350" y="17333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545454"/>
                </a:solidFill>
              </a:rPr>
              <a:t>Target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rgbClr val="545454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298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D1A513-21CF-6272-4056-B79F137C6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838405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2570654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23090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0229159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414657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790877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Investment Pyramid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Annuities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Futures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Net Worth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73835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Bonds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Financial Records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Low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Life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Risk 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899588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545454"/>
                          </a:solidFill>
                        </a:rPr>
                        <a:t>Medium risk</a:t>
                      </a:r>
                      <a:endParaRPr lang="en-US" sz="2400" b="1" dirty="0">
                        <a:solidFill>
                          <a:srgbClr val="54545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Contracts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401K/ 403B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Collectibles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Property and Liability Insurance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04117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545454"/>
                          </a:solidFill>
                        </a:rPr>
                        <a:t>Diversification</a:t>
                      </a:r>
                      <a:endParaRPr lang="en-US" sz="2400" b="1" dirty="0">
                        <a:solidFill>
                          <a:srgbClr val="54545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Risk tolerance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Health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Mutual funds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39294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Disability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Stocks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Goals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45454"/>
                          </a:solidFill>
                        </a:rPr>
                        <a:t>High risk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46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44</Words>
  <Application>Microsoft Macintosh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Hethmon, Marci H</dc:creator>
  <cp:lastModifiedBy>Hethmon, Marci H</cp:lastModifiedBy>
  <cp:revision>2</cp:revision>
  <dcterms:created xsi:type="dcterms:W3CDTF">2023-03-14T20:35:08Z</dcterms:created>
  <dcterms:modified xsi:type="dcterms:W3CDTF">2023-03-15T02:42:07Z</dcterms:modified>
</cp:coreProperties>
</file>