
<file path=[Content_Types].xml><?xml version="1.0" encoding="utf-8"?>
<Types xmlns="http://schemas.openxmlformats.org/package/2006/content-types"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6"/>
  </p:notesMasterIdLst>
  <p:handoutMasterIdLst>
    <p:handoutMasterId r:id="rId57"/>
  </p:handoutMasterIdLst>
  <p:sldIdLst>
    <p:sldId id="324" r:id="rId5"/>
    <p:sldId id="270" r:id="rId6"/>
    <p:sldId id="325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2" r:id="rId17"/>
    <p:sldId id="285" r:id="rId18"/>
    <p:sldId id="286" r:id="rId19"/>
    <p:sldId id="287" r:id="rId20"/>
    <p:sldId id="305" r:id="rId21"/>
    <p:sldId id="288" r:id="rId22"/>
    <p:sldId id="306" r:id="rId23"/>
    <p:sldId id="290" r:id="rId24"/>
    <p:sldId id="328" r:id="rId25"/>
    <p:sldId id="326" r:id="rId26"/>
    <p:sldId id="308" r:id="rId27"/>
    <p:sldId id="291" r:id="rId28"/>
    <p:sldId id="309" r:id="rId29"/>
    <p:sldId id="292" r:id="rId30"/>
    <p:sldId id="310" r:id="rId31"/>
    <p:sldId id="293" r:id="rId32"/>
    <p:sldId id="311" r:id="rId33"/>
    <p:sldId id="294" r:id="rId34"/>
    <p:sldId id="312" r:id="rId35"/>
    <p:sldId id="295" r:id="rId36"/>
    <p:sldId id="313" r:id="rId37"/>
    <p:sldId id="296" r:id="rId38"/>
    <p:sldId id="314" r:id="rId39"/>
    <p:sldId id="297" r:id="rId40"/>
    <p:sldId id="315" r:id="rId41"/>
    <p:sldId id="298" r:id="rId42"/>
    <p:sldId id="316" r:id="rId43"/>
    <p:sldId id="299" r:id="rId44"/>
    <p:sldId id="317" r:id="rId45"/>
    <p:sldId id="300" r:id="rId46"/>
    <p:sldId id="318" r:id="rId47"/>
    <p:sldId id="301" r:id="rId48"/>
    <p:sldId id="319" r:id="rId49"/>
    <p:sldId id="302" r:id="rId50"/>
    <p:sldId id="320" r:id="rId51"/>
    <p:sldId id="303" r:id="rId52"/>
    <p:sldId id="321" r:id="rId53"/>
    <p:sldId id="304" r:id="rId54"/>
    <p:sldId id="32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orient="horz" pos="72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600">
          <p15:clr>
            <a:srgbClr val="A4A3A4"/>
          </p15:clr>
        </p15:guide>
        <p15:guide id="6" pos="3456">
          <p15:clr>
            <a:srgbClr val="A4A3A4"/>
          </p15:clr>
        </p15:guide>
        <p15:guide id="7" pos="4608">
          <p15:clr>
            <a:srgbClr val="A4A3A4"/>
          </p15:clr>
        </p15:guide>
        <p15:guide id="8" pos="2256">
          <p15:clr>
            <a:srgbClr val="A4A3A4"/>
          </p15:clr>
        </p15:guide>
        <p15:guide id="9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C2D6"/>
    <a:srgbClr val="A7DAF0"/>
    <a:srgbClr val="5455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65" autoAdjust="0"/>
    <p:restoredTop sz="94626" autoAdjust="0"/>
  </p:normalViewPr>
  <p:slideViewPr>
    <p:cSldViewPr>
      <p:cViewPr varScale="1">
        <p:scale>
          <a:sx n="116" d="100"/>
          <a:sy n="116" d="100"/>
        </p:scale>
        <p:origin x="1384" y="200"/>
      </p:cViewPr>
      <p:guideLst>
        <p:guide orient="horz" pos="1440"/>
        <p:guide orient="horz" pos="720"/>
        <p:guide orient="horz" pos="2160"/>
        <p:guide orient="horz" pos="2880"/>
        <p:guide orient="horz" pos="3600"/>
        <p:guide pos="3456"/>
        <p:guide pos="4608"/>
        <p:guide pos="2256"/>
        <p:guide pos="1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CDFA759-0D9B-727B-254B-7840BBE346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D7F8231-219A-E611-106A-355D8E68A0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820C131D-6ED3-3597-D734-DD7ADEBC1E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12646545-2EFD-BE51-F613-908C83898A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72099A-68C2-D04C-9338-34DF33C2B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37A4374-CB4E-D3A8-CF93-FE6D1C4CFD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0087B44-6747-1B1F-9798-CCACBCA610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9147A8E-4A09-D123-76D9-A222B528C68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2E934FBA-7A15-FF51-12D4-E8B1B0993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E1063D5A-D002-D2D0-A29B-D7F2B1242E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4AFBAB24-743C-700B-FCD9-937C4CE018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5E41701-ECE6-6A4B-A64E-8BFF68364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8999125D-B96D-CF79-F456-50383E587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D2B92C-A066-EB4A-A93D-24E1911045E4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1026">
            <a:extLst>
              <a:ext uri="{FF2B5EF4-FFF2-40B4-BE49-F238E27FC236}">
                <a16:creationId xmlns:a16="http://schemas.microsoft.com/office/drawing/2014/main" id="{6E14690E-0465-2505-E521-984B157F4A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1027">
            <a:extLst>
              <a:ext uri="{FF2B5EF4-FFF2-40B4-BE49-F238E27FC236}">
                <a16:creationId xmlns:a16="http://schemas.microsoft.com/office/drawing/2014/main" id="{98EDF19F-153A-9350-FAC0-55B3387C8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DBE15C6A-9C0A-8AAB-924B-16DC01532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B36D28-95AA-4846-A0C1-ACEEFBF29667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9958577-AB00-4030-C08F-8F67C110F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B65F7B0-FD92-D75F-99C1-389062430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3B9C70BD-7D54-FC1B-D5DA-E934B7599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A6A0A0-4451-CF42-A9F2-AC243D1326A5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B14DB98-3CD4-B4BB-4567-763DAD7054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88763CA-3031-BB82-9B29-B5F0D77B3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D0C34507-05AD-12FD-3928-C26C62A6E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67E9D2-0799-6944-B46F-F90C9C5CEA21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154164F1-E3C2-903A-DCF0-9D2B17FBAA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D2A5DF4-24BC-E3AF-1D36-DEFEB94D6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C6F032CE-0876-BD4A-8B21-80B130B430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F7358D-0775-6443-94A8-A79B3FDFC982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3EC7EB0F-2D17-D54B-8290-14091C85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B539480-B50A-80E3-F360-F4732A4CB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94688ADC-096B-3C4C-5F77-7D88A72007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AA6A20-D9E8-4C40-87B3-7001B694A5CE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FE6B533F-C82C-189B-0837-EAE23BE72B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2F2E21C-C6D4-8FC1-28F0-56B192B63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C85BC3D9-7D00-E4F9-E242-244B72AFCE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4E19738-D0DB-1949-902B-66047389A60D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7DEB6D51-2667-47C5-3F2A-BAD0D377B2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0840CAA-331B-9400-425C-D0A052009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EE62E816-B99B-4527-96FF-1E66D3978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38C1BA-7548-AF4F-99B0-19A85F1D6507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CFD0C013-A7A9-1788-B309-38CDFD520F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ADBF10E-9483-5173-F83C-0FD9703A1C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CC816B72-0995-A2B4-0E14-79339BB0A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0CFBD0B-09E1-7C4D-BE79-75490EE10E40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9DEE2993-4236-A420-D4DE-B5D2FDD745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8108943-0402-0256-D9D8-4ED0C91CB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D4D9F1C5-5666-A676-D376-83B8E02A06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B4F9D7E-6E26-094E-B5AC-3E294364E57D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D54FED01-722C-BF2C-5D14-3A12711B1E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E05A9D61-BC2F-F3B5-CDC2-6177C1ABA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73F9AD81-0A36-FD97-BAB6-764D54DA9B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FEC7DA-836B-D249-9887-B115D3FEA48A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BFEE2D83-5017-3E5F-24B7-E2ADC9270E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65CD7F1-83B0-2A06-8C9F-0A42A77D7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93CDF05F-E0D4-EEFD-CDA8-2E9D3A3562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0A03F6-540F-B74D-B249-5FFB2D4FF9D0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4EA3DF3-0FAE-55C8-7EAA-B4D974550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0B6EA29-100F-5235-71F1-C4F17F388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326AEF15-A364-E3F0-338E-4092A55E7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88B8F8-3B4F-7E42-9CBD-220A9C50410A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87CE990D-BBDF-3581-2E30-90B6BBA370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F86186D-4983-CD21-6EFA-E71E0043F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79BBE83D-A251-498A-A014-BA5648A73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6F8820-E719-0641-AF55-216152D6CEC3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70DEC063-FBFD-6100-BA0D-3E2F4F9B17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E62EF25-5534-C691-FE68-398AE4A71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A1452F5B-697C-308D-C08A-FB48C28D01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53256E-49CD-4E43-B160-0DB15EA70ED1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1F22D5D2-EF61-9304-FA9B-CF5ED91DB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0E92F7B-3934-3615-22E4-2C22FECB4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6004BD6B-E4D1-ECFD-FE4F-A5AD563081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89D3AA-8BAC-F04B-A318-FD77453D19FE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B722E191-E1FC-AAD6-82A7-CB2E9E4092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AABD9716-D1F7-352C-70B7-B6F321EA3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994A3234-8B94-7588-F063-85AB9F8D16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6FE89F2-8BDA-BC45-B8C5-DE9269A09F88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94D26AD4-C241-AEF9-4751-49B2DB85B3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89677D1B-360D-BA3F-AEFE-B2ADBE579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22024E03-EBBA-BA38-FA07-7B61CAEC9A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AB3761-191F-B04E-8CF3-0AB70E0DDC22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915E6A7-D48D-E8E6-39E5-39DC498FCF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5C3E9E8-A6C2-465A-AFB5-0F802CBE0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C8657FB4-3AAB-C0EB-A64E-00BEDF7A6F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1E3671-350F-B54F-A0E2-8485DCB0F3AE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61B95E43-B816-AF16-2E00-18FB0339D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692C86A-B348-37A6-937D-2CF959013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46310BF5-8243-BB35-8FE6-CD6A04E0DE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992528-7CDB-224A-A93A-E9D2B939EA3C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08E3A1EE-8148-A698-B792-D2CDEA24A2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FB1317D-C302-8EF7-31E0-541C5807F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149129BF-7072-20A5-F629-DB2A1626B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D08C41-9901-6647-8B1A-BCB086AC1A91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A4CB80CE-4B70-D7F7-B0EB-5986191AA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FF8AFE57-35E6-DAC1-8A28-AC079597A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8988F6BB-F40A-313D-C918-4514F3B134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379D5C-9A48-1143-90D5-E30C015701E4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622C0C49-EE13-0B58-9E25-4F8612104A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D1F53267-A887-89DC-E316-66CA56CDF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50291291-DE6B-6C0B-4CF5-5D5020FBCC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F3C0FD5-9885-0446-96DA-22E6C563DF31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59FCBEC-1D6E-C18E-39E5-496883ECBC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5F7861A-71A5-F9A9-A6F5-CA2F50865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15D82209-6D15-C320-5BB0-F736AB422F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4B8E04-5ABD-3D48-AA95-E4B6ADED15BF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3DAB1367-4816-4B9F-E1AE-6208A96A92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5481C78B-7C56-ECB5-2ACC-51EACB930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>
            <a:extLst>
              <a:ext uri="{FF2B5EF4-FFF2-40B4-BE49-F238E27FC236}">
                <a16:creationId xmlns:a16="http://schemas.microsoft.com/office/drawing/2014/main" id="{16E7E64A-6A9C-E038-AB59-B04AF4CBD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91C762-F508-0248-9A4C-2AAA82965A48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B7ABADA2-43FF-EA4C-0C4F-DB07F8B16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7076260-0F7A-1239-83F4-A1A62452A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>
            <a:extLst>
              <a:ext uri="{FF2B5EF4-FFF2-40B4-BE49-F238E27FC236}">
                <a16:creationId xmlns:a16="http://schemas.microsoft.com/office/drawing/2014/main" id="{F1A9162E-5264-1757-933D-997398E57B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741340-FE2F-774D-8E63-82E8D95DCAF7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02F866A9-8F5A-D2C5-BD73-AA5F30694C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7E36C91-13AF-82E0-836C-A07ADEFB6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>
            <a:extLst>
              <a:ext uri="{FF2B5EF4-FFF2-40B4-BE49-F238E27FC236}">
                <a16:creationId xmlns:a16="http://schemas.microsoft.com/office/drawing/2014/main" id="{8260147A-9D92-2B6A-EA22-D80CE315D4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29D9CC3-E8CA-3B4F-8B8A-0EE502414600}" type="slidenum">
              <a:rPr lang="en-US" altLang="en-US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DB3097B8-E661-7766-B464-4F2CA1B924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32F0890-13EC-49A8-3FA5-E1A6B7F5A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>
            <a:extLst>
              <a:ext uri="{FF2B5EF4-FFF2-40B4-BE49-F238E27FC236}">
                <a16:creationId xmlns:a16="http://schemas.microsoft.com/office/drawing/2014/main" id="{E9E5028A-C1B6-F45A-3F73-D34994C930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F26C91-2402-3549-A6E3-097BEEFBC218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852E0B4A-D99F-5C39-57E3-3AED64FB05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762D2BF9-3A3A-3B07-06DA-39B70C2AD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>
            <a:extLst>
              <a:ext uri="{FF2B5EF4-FFF2-40B4-BE49-F238E27FC236}">
                <a16:creationId xmlns:a16="http://schemas.microsoft.com/office/drawing/2014/main" id="{CF8E7E7F-7191-17F7-C640-D98AD0D80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5ADCA9E-10F8-8647-BDDE-79AD58AE8763}" type="slidenum">
              <a:rPr lang="en-US" altLang="en-US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7D52091C-C793-D0DC-6935-D05A20BCA0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2989C5E7-6159-0DD7-60E3-523486DBB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>
            <a:extLst>
              <a:ext uri="{FF2B5EF4-FFF2-40B4-BE49-F238E27FC236}">
                <a16:creationId xmlns:a16="http://schemas.microsoft.com/office/drawing/2014/main" id="{CFAC360B-24AA-04AE-CC9F-35BCCD90F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B2CD10-8428-314D-AE89-34DCC20B88B9}" type="slidenum">
              <a:rPr lang="en-US" altLang="en-US"/>
              <a:pPr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1017C33A-047E-18ED-197B-FCC6F26891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FA8E0FC-6135-01DF-F2C0-CDC5E6AC7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>
            <a:extLst>
              <a:ext uri="{FF2B5EF4-FFF2-40B4-BE49-F238E27FC236}">
                <a16:creationId xmlns:a16="http://schemas.microsoft.com/office/drawing/2014/main" id="{D952D666-B75F-39D1-9711-4560C39967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972856-16D8-3C4D-9B12-D8A05575C723}" type="slidenum">
              <a:rPr lang="en-US" altLang="en-US"/>
              <a:pPr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BF05CD5A-3CFA-2D50-4F4A-BA08ED004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4F77AC0F-D3A6-A0AF-75F9-287762952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>
            <a:extLst>
              <a:ext uri="{FF2B5EF4-FFF2-40B4-BE49-F238E27FC236}">
                <a16:creationId xmlns:a16="http://schemas.microsoft.com/office/drawing/2014/main" id="{DB3CA094-9CA8-99BD-D7A5-3D325D43C7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0AB20D-E786-BC46-8858-B2420D737CE4}" type="slidenum">
              <a:rPr lang="en-US" altLang="en-US"/>
              <a:pPr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D227386B-41A5-2C64-4F6D-1A66B1088E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C03EBEB-712C-26CA-2BBB-16F25459C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63BF9F5D-32BF-214D-4107-3D7915905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8CF2E3-8890-FF49-887B-3D5274625E7B}" type="slidenum">
              <a:rPr lang="en-US" altLang="en-US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A5526563-5F5E-E922-0A8D-40A34FD49D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73D2198C-E862-E084-F6BA-A535F1668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4496B2C8-E675-B79C-34E4-5E923792E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7EF4F4-9AA0-664C-AF20-E0E04CFBBB6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B851D75-D028-DDC2-4C9C-8CDDB309C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F1EF35F-691F-B3D1-C7E5-80022B9A0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>
            <a:extLst>
              <a:ext uri="{FF2B5EF4-FFF2-40B4-BE49-F238E27FC236}">
                <a16:creationId xmlns:a16="http://schemas.microsoft.com/office/drawing/2014/main" id="{37B38806-6747-87E8-0BEA-C99E017B3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11A42C0-18FF-0C4A-9B9A-ECD986534607}" type="slidenum">
              <a:rPr lang="en-US" altLang="en-US"/>
              <a:pPr>
                <a:spcBef>
                  <a:spcPct val="0"/>
                </a:spcBef>
              </a:pPr>
              <a:t>40</a:t>
            </a:fld>
            <a:endParaRPr lang="en-US" altLang="en-US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F912D9BF-88F1-E58D-790F-92CEDF9071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1F34C5C2-4F09-9B9E-5F95-BEF3F3607B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>
            <a:extLst>
              <a:ext uri="{FF2B5EF4-FFF2-40B4-BE49-F238E27FC236}">
                <a16:creationId xmlns:a16="http://schemas.microsoft.com/office/drawing/2014/main" id="{2894C03F-227E-FE94-5222-6854A718F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75AAB0-7BA6-0B43-B7CE-D798D7E80C21}" type="slidenum">
              <a:rPr lang="en-US" altLang="en-US"/>
              <a:pPr>
                <a:spcBef>
                  <a:spcPct val="0"/>
                </a:spcBef>
              </a:pPr>
              <a:t>41</a:t>
            </a:fld>
            <a:endParaRPr lang="en-US" altLang="en-US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B6E29D65-537B-7D35-60CE-0EF8C278D0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369682A-2297-4DA2-0F6D-6867EDA8E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>
            <a:extLst>
              <a:ext uri="{FF2B5EF4-FFF2-40B4-BE49-F238E27FC236}">
                <a16:creationId xmlns:a16="http://schemas.microsoft.com/office/drawing/2014/main" id="{6DD625C2-65B4-12A8-EEE7-2851092B25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16B305-99FF-2449-84B7-47F41D9DDF4F}" type="slidenum">
              <a:rPr lang="en-US" altLang="en-US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8E1F81C4-DBDD-6242-A0AF-82804970D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7B74514-FE3E-AA21-EDB0-F81408176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>
            <a:extLst>
              <a:ext uri="{FF2B5EF4-FFF2-40B4-BE49-F238E27FC236}">
                <a16:creationId xmlns:a16="http://schemas.microsoft.com/office/drawing/2014/main" id="{7BD96CB2-26E5-EC2E-35D2-0BE3FBE41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88473A8-1BF7-5B4F-8648-5306504B93D8}" type="slidenum">
              <a:rPr lang="en-US" altLang="en-US"/>
              <a:pPr>
                <a:spcBef>
                  <a:spcPct val="0"/>
                </a:spcBef>
              </a:pPr>
              <a:t>43</a:t>
            </a:fld>
            <a:endParaRPr lang="en-US" altLang="en-US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4383F36-A2C7-BFD3-AD8F-9C2D36CCA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34FEFD16-A156-587A-6908-1B055E4A7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>
            <a:extLst>
              <a:ext uri="{FF2B5EF4-FFF2-40B4-BE49-F238E27FC236}">
                <a16:creationId xmlns:a16="http://schemas.microsoft.com/office/drawing/2014/main" id="{573A633E-D16C-773F-F517-B8A4BEF09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37552FC-D793-D940-931C-4395BC0B9BA3}" type="slidenum">
              <a:rPr lang="en-US" altLang="en-US"/>
              <a:pPr>
                <a:spcBef>
                  <a:spcPct val="0"/>
                </a:spcBef>
              </a:pPr>
              <a:t>44</a:t>
            </a:fld>
            <a:endParaRPr lang="en-US" altLang="en-US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7F6C9861-2E68-E3DA-1DE7-6B01888D6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C2E6F7FF-DC0D-984D-A755-1EEE07242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>
            <a:extLst>
              <a:ext uri="{FF2B5EF4-FFF2-40B4-BE49-F238E27FC236}">
                <a16:creationId xmlns:a16="http://schemas.microsoft.com/office/drawing/2014/main" id="{52CDF6DF-440C-3CD7-F424-9DBB7843D0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F18C45-3F5C-3042-B83D-CC95D749EFC3}" type="slidenum">
              <a:rPr lang="en-US" altLang="en-US"/>
              <a:pPr>
                <a:spcBef>
                  <a:spcPct val="0"/>
                </a:spcBef>
              </a:pPr>
              <a:t>45</a:t>
            </a:fld>
            <a:endParaRPr lang="en-US" altLang="en-US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E1DBE2AD-9DCF-8D93-0666-E19BAA7653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3EC6951A-AAE6-CE83-4102-7715EFD02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>
            <a:extLst>
              <a:ext uri="{FF2B5EF4-FFF2-40B4-BE49-F238E27FC236}">
                <a16:creationId xmlns:a16="http://schemas.microsoft.com/office/drawing/2014/main" id="{E16A87BD-61D2-73F6-88BA-BB1C9D65B7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845F94-5208-6943-85AE-DB5BBD99C35D}" type="slidenum">
              <a:rPr lang="en-US" altLang="en-US"/>
              <a:pPr>
                <a:spcBef>
                  <a:spcPct val="0"/>
                </a:spcBef>
              </a:pPr>
              <a:t>46</a:t>
            </a:fld>
            <a:endParaRPr lang="en-US" altLang="en-US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25E32F56-5D95-AF07-2C6B-2043E3C3E6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F1B4DF7E-D8A9-6F22-495E-1A1C37D49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>
            <a:extLst>
              <a:ext uri="{FF2B5EF4-FFF2-40B4-BE49-F238E27FC236}">
                <a16:creationId xmlns:a16="http://schemas.microsoft.com/office/drawing/2014/main" id="{D1F38025-BFBE-68C7-1910-DDEAF743E4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A5BE61-FB41-FF4F-9B9D-70A1A7088DC4}" type="slidenum">
              <a:rPr lang="en-US" altLang="en-US"/>
              <a:pPr>
                <a:spcBef>
                  <a:spcPct val="0"/>
                </a:spcBef>
              </a:pPr>
              <a:t>47</a:t>
            </a:fld>
            <a:endParaRPr lang="en-US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B7B0D4DC-8328-B21D-0596-4EB8D46F03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16631F8-2F64-8833-1114-DB0A9D2D5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>
            <a:extLst>
              <a:ext uri="{FF2B5EF4-FFF2-40B4-BE49-F238E27FC236}">
                <a16:creationId xmlns:a16="http://schemas.microsoft.com/office/drawing/2014/main" id="{ED8E14D6-FA79-EAFA-4166-304E3C5429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339B0C-E8C6-BA44-B7B1-5657335DEE9D}" type="slidenum">
              <a:rPr lang="en-US" altLang="en-US"/>
              <a:pPr>
                <a:spcBef>
                  <a:spcPct val="0"/>
                </a:spcBef>
              </a:pPr>
              <a:t>48</a:t>
            </a:fld>
            <a:endParaRPr lang="en-US" altLang="en-US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3E37A7AD-494B-7A86-162E-B091B98EE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75C51017-E3B3-E825-4467-E97FFEC39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>
            <a:extLst>
              <a:ext uri="{FF2B5EF4-FFF2-40B4-BE49-F238E27FC236}">
                <a16:creationId xmlns:a16="http://schemas.microsoft.com/office/drawing/2014/main" id="{91E79858-AE9D-BFB2-3E3B-AE0D6BE10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BD54EC4-3341-4C48-B75C-EA25BCE96C4C}" type="slidenum">
              <a:rPr lang="en-US" altLang="en-US"/>
              <a:pPr>
                <a:spcBef>
                  <a:spcPct val="0"/>
                </a:spcBef>
              </a:pPr>
              <a:t>49</a:t>
            </a:fld>
            <a:endParaRPr lang="en-US" altLang="en-US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5C5F836E-D87E-5D5A-5530-004A4DEC99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AB0428A4-3F13-4B7A-54F1-40224AE19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1C2408B4-A388-73AB-319A-A8B6A638D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00C7D6-99EE-294C-92C5-E1EBB360607C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CE35BA26-2158-4260-45AB-C3B63BD54B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2325EB7-6443-E33B-6B84-1B7306F917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>
            <a:extLst>
              <a:ext uri="{FF2B5EF4-FFF2-40B4-BE49-F238E27FC236}">
                <a16:creationId xmlns:a16="http://schemas.microsoft.com/office/drawing/2014/main" id="{12CE0F9C-E05F-B755-5C2C-D2844BFA11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35E954-E228-0D4B-A55A-1974D57EA698}" type="slidenum">
              <a:rPr lang="en-US" altLang="en-US"/>
              <a:pPr>
                <a:spcBef>
                  <a:spcPct val="0"/>
                </a:spcBef>
              </a:pPr>
              <a:t>50</a:t>
            </a:fld>
            <a:endParaRPr lang="en-US" altLang="en-US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49D7A782-7DD9-322E-3A05-97861E2B4A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61317F3-0901-EE70-EF3E-E2671EC3C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>
            <a:extLst>
              <a:ext uri="{FF2B5EF4-FFF2-40B4-BE49-F238E27FC236}">
                <a16:creationId xmlns:a16="http://schemas.microsoft.com/office/drawing/2014/main" id="{4D51947F-9D02-D6E6-65CD-C6AE283EEA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59F478-1762-7848-B4BC-C274DC93615B}" type="slidenum">
              <a:rPr lang="en-US" altLang="en-US"/>
              <a:pPr>
                <a:spcBef>
                  <a:spcPct val="0"/>
                </a:spcBef>
              </a:pPr>
              <a:t>51</a:t>
            </a:fld>
            <a:endParaRPr lang="en-US" altLang="en-US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0323779A-EA6D-E0FE-92E9-C8B314DC7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90DF05CF-AB8A-A6ED-3224-B10B79FD3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824F6E0F-29E6-45AC-3833-4487763585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BB8463-BE5D-AE4A-883B-6785F125D920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F8E1208A-759E-D8DD-91AA-319CEC779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5671098-2442-570A-6432-D45942F46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243988D6-EE61-59BE-BD23-BEC430F4E3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23471E3-37D0-A24D-B7F5-6C5F2F09096B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47D098D6-7F12-EF88-C54D-B9D6D625E7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7567D8B-783D-9619-1CAE-D33C338E4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2E008258-2A0E-33F6-DDB8-323F5ACB3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C1E43C-9B55-D944-BB6C-8144EF7D904A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F11BD62-3BFA-CC4D-0CF3-A5E0F3819D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A6B12EA-9816-781F-3842-C54D740D1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D50529E2-7DD8-D0B2-0FE2-470EDEC827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379F069-D325-0E43-9F26-661A43E72864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1F3FD1E4-40E5-DE52-939D-54580CB019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817BB7D-BB5D-F5EB-866E-25FB2BF24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286A-2B36-06B8-C50D-418D0BBF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D3219E-5E7E-DE53-CB07-C6C6345CA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A8A55-3C7D-E910-A1C8-5752BD6D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E16D8-4A93-6B32-7FB6-AAC930EF8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6DCCE-5A74-FEDF-D4BD-87D2F631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25117C3-998A-204A-9A4F-C25B0A8D528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32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19E78-99BF-60BD-BE9F-20ACF9073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415DA-BC00-3909-4510-C59D3AE31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46406-B702-ACFB-3C13-9AA2D1D6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F2537-C848-BE49-E3FD-5F2E546E4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60F3B-E3C4-2A01-3E8C-14E854E8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AB29844-29F2-264F-8C3F-20FD581601C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88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3CA814-ED3A-D68B-80A6-3FD585886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F881D-D828-358B-97EC-9A5DE92DB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22768-F7C5-0667-4ED5-F1F1EE8D98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F9C00-DF6D-7002-1236-84ABA286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1CB72-43C0-6F39-8F42-2C0B7C3D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F6F492C-3348-F840-B3BB-8D7CDB768B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ACDA3-6244-7185-C2A6-57E93225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55B4F-19B6-9340-F66E-5BF328EEE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5A41C-D6EB-2E38-6900-432299F248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6A01D-2BF6-A4E8-9602-9863199B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5D6E5-D02B-B96C-5BD2-2104984A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6CE07-75F9-9841-B828-EA705A83167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52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8F55F-0D97-C15C-0C42-4B8BAFB1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0854-1916-73BC-1F2F-F8D48C2F1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E51B3-14D1-8C18-55E6-28E7FD45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748FF-62DF-4A64-737B-8C82D9E53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FF885-C42A-0BF4-4B48-63EBD530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EB1D6E2-89A9-F145-BB66-AB71C205794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83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6EAA-BBB9-B683-CDF5-1E9FF79F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80A6D-AE97-EC9F-CDB1-F41CC14D7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2545D-1B79-AC90-FA6B-27424A0E5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720CB-7E34-F27D-D96C-2CCAA66206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28A98-1F93-4E7A-32CE-5D4FBAE5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D36AE-D247-CC35-9B51-0D76CC4F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000A53F-0DDE-1440-AF16-7F91A6539A2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15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16ED2-65E1-61CB-3702-3EE05E9CD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E4AAF-4D21-7F88-12FE-6584F070F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C8224-B194-3594-49D0-BCFCA5427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BF3B80-213A-8B2D-3228-5A3278282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B9FFC-061A-A334-C540-584543EB7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CE23A-E3C6-3501-D460-94DDF7E4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F7852B-CDAF-36A0-1A63-F3A6E263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F7F62C-E2EA-63B6-7630-B039D1DD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BD885A3-C467-F547-921A-FCB9B6B3F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30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839B6-F273-4311-4B77-F927A5293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DF479E-5E08-E822-C49F-9172769E61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7F6E9E-D748-7AD3-C04A-FEA61CF3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B358E-7374-B8F9-382D-DB112D77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EFA2A13-6B4E-464D-953D-A23E2567A8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96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6F55A-5EF5-6CA9-8621-B204F24A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45181-5CA1-C5BB-3FE1-EF28525B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8A1AA-ECA7-0D0E-F1A2-62D0399A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82D33B-791A-9845-B078-72DFCC2FA6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0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9C2B-CFCB-A089-4642-0E0867E3B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C588A-241C-9142-8945-25A9219B2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DB5DE-82F5-01F4-38DF-FE44B0937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39429-3779-BA31-6D86-747CE7CC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DB206-AC5E-778D-6BD0-0286A912D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19B74-57FC-EDC5-5F5A-041AC6FDF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D5FA307-6FC2-1B40-8D93-D49033B6C4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23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B96A-34C0-466A-5E7B-12A6DECB5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ACC9BB-844C-DD9E-40EA-6E8FA8243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64146-069D-B2BD-98A0-46AC3D0A8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6E4FE-E0CD-5F38-C488-4A9F884C12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4632E-F625-6C78-D1BC-288CD201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CCBF8-71CB-2497-01C3-0DBFDF44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2607E5-C5DA-9F41-96F4-E93C0EE924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00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03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44.xml"/><Relationship Id="rId18" Type="http://schemas.openxmlformats.org/officeDocument/2006/relationships/slide" Target="slide18.xml"/><Relationship Id="rId26" Type="http://schemas.openxmlformats.org/officeDocument/2006/relationships/slide" Target="slide22.xml"/><Relationship Id="rId3" Type="http://schemas.openxmlformats.org/officeDocument/2006/relationships/audio" Target="../media/audio1.wav"/><Relationship Id="rId21" Type="http://schemas.openxmlformats.org/officeDocument/2006/relationships/slide" Target="slide48.xml"/><Relationship Id="rId7" Type="http://schemas.openxmlformats.org/officeDocument/2006/relationships/slide" Target="slide8.xml"/><Relationship Id="rId12" Type="http://schemas.openxmlformats.org/officeDocument/2006/relationships/slide" Target="slide34.xml"/><Relationship Id="rId17" Type="http://schemas.openxmlformats.org/officeDocument/2006/relationships/slide" Target="slide46.xml"/><Relationship Id="rId25" Type="http://schemas.openxmlformats.org/officeDocument/2006/relationships/slide" Target="slide50.xml"/><Relationship Id="rId2" Type="http://schemas.openxmlformats.org/officeDocument/2006/relationships/notesSlide" Target="../notesSlides/notesSlide1.xml"/><Relationship Id="rId16" Type="http://schemas.openxmlformats.org/officeDocument/2006/relationships/slide" Target="slide36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40.xml"/><Relationship Id="rId5" Type="http://schemas.openxmlformats.org/officeDocument/2006/relationships/slide" Target="slide4.xml"/><Relationship Id="rId15" Type="http://schemas.openxmlformats.org/officeDocument/2006/relationships/slide" Target="slide26.xml"/><Relationship Id="rId23" Type="http://schemas.openxmlformats.org/officeDocument/2006/relationships/slide" Target="slide30.xml"/><Relationship Id="rId28" Type="http://schemas.openxmlformats.org/officeDocument/2006/relationships/slide" Target="slide42.xml"/><Relationship Id="rId10" Type="http://schemas.openxmlformats.org/officeDocument/2006/relationships/slide" Target="slide14.xml"/><Relationship Id="rId19" Type="http://schemas.openxmlformats.org/officeDocument/2006/relationships/slide" Target="slide28.xml"/><Relationship Id="rId4" Type="http://schemas.openxmlformats.org/officeDocument/2006/relationships/slide" Target="slide2.xml"/><Relationship Id="rId9" Type="http://schemas.openxmlformats.org/officeDocument/2006/relationships/slide" Target="slide12.xml"/><Relationship Id="rId14" Type="http://schemas.openxmlformats.org/officeDocument/2006/relationships/slide" Target="slide16.xml"/><Relationship Id="rId22" Type="http://schemas.openxmlformats.org/officeDocument/2006/relationships/slide" Target="slide20.xml"/><Relationship Id="rId27" Type="http://schemas.openxmlformats.org/officeDocument/2006/relationships/slide" Target="slide3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2" name="Text Box 1067">
            <a:extLst>
              <a:ext uri="{FF2B5EF4-FFF2-40B4-BE49-F238E27FC236}">
                <a16:creationId xmlns:a16="http://schemas.microsoft.com/office/drawing/2014/main" id="{DBA6063A-86EE-CAD6-C345-BBE4481C7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59234"/>
            <a:ext cx="9165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66"/>
                </a:solidFill>
                <a:highlight>
                  <a:srgbClr val="8CC2D6"/>
                </a:highlight>
              </a:rPr>
              <a:t>MONEY JEOPARDY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FCFFCC-0E77-333F-F200-70F4FD7A8632}"/>
              </a:ext>
            </a:extLst>
          </p:cNvPr>
          <p:cNvSpPr/>
          <p:nvPr/>
        </p:nvSpPr>
        <p:spPr>
          <a:xfrm>
            <a:off x="38100" y="505590"/>
            <a:ext cx="1752600" cy="60489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DC1772-0FDF-8A98-4A53-ABA65D69F444}"/>
              </a:ext>
            </a:extLst>
          </p:cNvPr>
          <p:cNvSpPr/>
          <p:nvPr/>
        </p:nvSpPr>
        <p:spPr>
          <a:xfrm>
            <a:off x="1866900" y="505590"/>
            <a:ext cx="1752600" cy="60489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1A1B2E-DD8B-2AE3-F028-53DBEABBB6E4}"/>
              </a:ext>
            </a:extLst>
          </p:cNvPr>
          <p:cNvSpPr/>
          <p:nvPr/>
        </p:nvSpPr>
        <p:spPr>
          <a:xfrm>
            <a:off x="3695700" y="505590"/>
            <a:ext cx="1752600" cy="60489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70A1A-7BA5-3789-9409-D524393EEAA8}"/>
              </a:ext>
            </a:extLst>
          </p:cNvPr>
          <p:cNvSpPr/>
          <p:nvPr/>
        </p:nvSpPr>
        <p:spPr>
          <a:xfrm>
            <a:off x="5524500" y="505590"/>
            <a:ext cx="1752600" cy="60489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4106D-61B2-C0CE-8F20-168B2872C6D5}"/>
              </a:ext>
            </a:extLst>
          </p:cNvPr>
          <p:cNvSpPr/>
          <p:nvPr/>
        </p:nvSpPr>
        <p:spPr>
          <a:xfrm>
            <a:off x="7353300" y="505590"/>
            <a:ext cx="1752600" cy="60489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AutoShape 102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24082916-B007-2831-6556-B1AF8D0BF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0548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64" name="AutoShape 1028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DFC26D49-12B4-194B-3426-B193C5864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65" name="AutoShape 1029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2D12A38D-5C60-D000-8BDC-EEE3F2DD4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66" name="AutoShape 1030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007426EB-E131-A276-E2C0-332A0380C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67" name="AutoShape 1031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18C5C578-C32C-19F1-79E0-270395435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3413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72" name="AutoShape 1036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5738626-5DC7-11FC-BE8D-16CBD4F3543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28800" y="1154077"/>
            <a:ext cx="1828800" cy="1150937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76" name="AutoShape 1040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2275CF13-DA28-05F4-CF6C-219EF2A08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77" name="AutoShape 1041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03A49A42-0BA5-3F9C-369F-388DA49B2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78" name="AutoShape 1042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583F9F80-67FB-ECF1-01D9-AD7316185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79" name="AutoShape 1043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DF2ABBBD-4A16-CC16-7554-05C9FE51D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0" name="AutoShape 1044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430D33A8-1755-6825-BE36-588CDCBFA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1" name="AutoShape 1045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FA1AAF7B-93B3-DCE7-5A39-C972E5EA7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2" name="AutoShape 1046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50610055-9575-E540-E03C-78C0BCEEA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3" name="AutoShape 1047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54E295EF-0FC6-7116-9669-73B0ABFC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4" name="AutoShape 1048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82102D64-E470-EEA4-57F4-F56DDA5FB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5" name="AutoShape 1049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4224F095-0C20-6A76-D9DE-588D42D4D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6" name="AutoShape 1050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02694320-B6F0-20C4-550E-4242023A4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7" name="AutoShape 1051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65DD26EC-BCEC-FCA0-11B5-7A85E93D7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8" name="AutoShape 1052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16E14E6D-0E34-60B6-F549-23B85DFC8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89" name="AutoShape 1053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EA8B6475-0A53-1936-956C-936BB7F2D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90" name="AutoShape 1054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F4853B15-260C-C29E-C27D-55A583F24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91" name="AutoShape 1055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8CDB94DA-EE69-7B49-A450-D848E61F5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500</a:t>
            </a:r>
            <a:endParaRPr lang="en-US" altLang="en-US" sz="3500" b="1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92" name="AutoShape 1056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B16007D1-ADD1-D96D-FED0-F75FDEA5499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657600" y="1150548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93" name="AutoShape 1057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7A9958A5-0591-2DA1-45D5-EB8C77FD8CE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86400" y="1150548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94" name="AutoShape 1058">
            <a:hlinkClick r:id="rId28" action="ppaction://hlinksldjump" highlightClick="1"/>
            <a:extLst>
              <a:ext uri="{FF2B5EF4-FFF2-40B4-BE49-F238E27FC236}">
                <a16:creationId xmlns:a16="http://schemas.microsoft.com/office/drawing/2014/main" id="{3A378850-5BDD-43A6-FF29-9DFE29E8B14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315200" y="1150548"/>
            <a:ext cx="1828800" cy="1143000"/>
          </a:xfrm>
          <a:prstGeom prst="actionButtonBlank">
            <a:avLst/>
          </a:prstGeom>
          <a:solidFill>
            <a:srgbClr val="002060"/>
          </a:solidFill>
          <a:ln w="127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62000">
                  <a:schemeClr val="accent1">
                    <a:lumMod val="45000"/>
                    <a:lumOff val="55000"/>
                  </a:schemeClr>
                </a:gs>
                <a:gs pos="71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hlinkClick r:id="rId2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endParaRPr lang="en-US" altLang="en-US" sz="35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396" name="Text Box 1060">
            <a:extLst>
              <a:ext uri="{FF2B5EF4-FFF2-40B4-BE49-F238E27FC236}">
                <a16:creationId xmlns:a16="http://schemas.microsoft.com/office/drawing/2014/main" id="{C7BA9D43-3A4C-9DE6-630F-A78EE4F24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72732"/>
            <a:ext cx="1676400" cy="52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1720"/>
              </a:lnSpc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Investments/Savings</a:t>
            </a:r>
          </a:p>
        </p:txBody>
      </p:sp>
      <p:sp>
        <p:nvSpPr>
          <p:cNvPr id="15398" name="Text Box 1063">
            <a:extLst>
              <a:ext uri="{FF2B5EF4-FFF2-40B4-BE49-F238E27FC236}">
                <a16:creationId xmlns:a16="http://schemas.microsoft.com/office/drawing/2014/main" id="{FF402277-8F91-05DF-356F-68755027E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81737"/>
            <a:ext cx="1828800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1720"/>
              </a:lnSpc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   Budget</a:t>
            </a:r>
          </a:p>
        </p:txBody>
      </p:sp>
      <p:sp>
        <p:nvSpPr>
          <p:cNvPr id="15399" name="Text Box 1064">
            <a:extLst>
              <a:ext uri="{FF2B5EF4-FFF2-40B4-BE49-F238E27FC236}">
                <a16:creationId xmlns:a16="http://schemas.microsoft.com/office/drawing/2014/main" id="{48785A47-17A7-D371-87F3-D64D0B2B3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2732"/>
            <a:ext cx="1828800" cy="52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1720"/>
              </a:lnSpc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Financial Planning</a:t>
            </a:r>
          </a:p>
        </p:txBody>
      </p:sp>
      <p:sp>
        <p:nvSpPr>
          <p:cNvPr id="15400" name="Text Box 1065">
            <a:extLst>
              <a:ext uri="{FF2B5EF4-FFF2-40B4-BE49-F238E27FC236}">
                <a16:creationId xmlns:a16="http://schemas.microsoft.com/office/drawing/2014/main" id="{6EAAB3CD-2CC5-2B42-506D-014D54105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81737"/>
            <a:ext cx="1828800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1720"/>
              </a:lnSpc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Credit</a:t>
            </a:r>
          </a:p>
        </p:txBody>
      </p:sp>
      <p:sp>
        <p:nvSpPr>
          <p:cNvPr id="15403" name="Rectangle 1070">
            <a:extLst>
              <a:ext uri="{FF2B5EF4-FFF2-40B4-BE49-F238E27FC236}">
                <a16:creationId xmlns:a16="http://schemas.microsoft.com/office/drawing/2014/main" id="{C60E4B55-E381-3084-13F0-F7B47DC7C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81737"/>
            <a:ext cx="1828800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1720"/>
              </a:lnSpc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Insurance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56DED7-B983-2FB3-1F42-8D6C423AE37C}"/>
              </a:ext>
            </a:extLst>
          </p:cNvPr>
          <p:cNvCxnSpPr>
            <a:endCxn id="15402" idx="3"/>
          </p:cNvCxnSpPr>
          <p:nvPr/>
        </p:nvCxnSpPr>
        <p:spPr>
          <a:xfrm flipV="1">
            <a:off x="6400800" y="202376"/>
            <a:ext cx="2764464" cy="26224"/>
          </a:xfrm>
          <a:prstGeom prst="line">
            <a:avLst/>
          </a:prstGeom>
          <a:ln w="38100" cmpd="tri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39E19-A75C-E5E7-5242-36A6A7BFAE73}"/>
              </a:ext>
            </a:extLst>
          </p:cNvPr>
          <p:cNvCxnSpPr/>
          <p:nvPr/>
        </p:nvCxnSpPr>
        <p:spPr>
          <a:xfrm flipV="1">
            <a:off x="-21264" y="202376"/>
            <a:ext cx="2764464" cy="26224"/>
          </a:xfrm>
          <a:prstGeom prst="line">
            <a:avLst/>
          </a:prstGeom>
          <a:ln w="38100" cmpd="tri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ndAc>
      <p:stSnd>
        <p:snd r:embed="rId3" name="jeopardy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81183670-F1CF-EDBB-ED73-8C35E2A6D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7467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Earning good grades, being responsible with money, telling the truth and being on time for work/school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60B58F3-BB18-51ED-3F5E-BD77CC323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>
            <a:extLst>
              <a:ext uri="{FF2B5EF4-FFF2-40B4-BE49-F238E27FC236}">
                <a16:creationId xmlns:a16="http://schemas.microsoft.com/office/drawing/2014/main" id="{570503F1-6FC4-FB11-3713-F9296994D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2743200"/>
            <a:ext cx="5562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examples of values?</a:t>
            </a:r>
          </a:p>
        </p:txBody>
      </p:sp>
      <p:sp>
        <p:nvSpPr>
          <p:cNvPr id="35844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34424E9-F97D-0615-FF33-F2C8ACE5F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7244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B5253EB-AD63-EFAA-1C93-4E9BABE90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31BD9F32-8102-EBC2-98D6-CC5DFC411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971800"/>
            <a:ext cx="7620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Someone is willing to loan you money in exchange for your promise to pay it back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2E0FDAF-44D6-E32F-8CF0-287690317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AA5179DA-4990-C5A3-8C55-397648298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2895600"/>
            <a:ext cx="510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credit?</a:t>
            </a:r>
          </a:p>
        </p:txBody>
      </p:sp>
      <p:sp>
        <p:nvSpPr>
          <p:cNvPr id="39940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5570DBAC-EC24-DFE6-3F56-FAB949E30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4958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3CBBD61-5F34-B27B-6AF8-925C83831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D6F07CC2-D7D9-B819-3827-E43FC8DF9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71800"/>
            <a:ext cx="5638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Equifax, Experian, and TransUnion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31176B8-E9DC-C446-16E0-E1BB5E533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1B176268-96D0-32B4-AAFA-A1454FE65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14600"/>
            <a:ext cx="7315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the three major credit reporting agencies?</a:t>
            </a:r>
          </a:p>
        </p:txBody>
      </p:sp>
      <p:sp>
        <p:nvSpPr>
          <p:cNvPr id="44036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361DE32-170A-1017-EB30-46F6FCE5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596514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2CA95CA-BB42-0432-8896-C21B66EFE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A9068EB6-0629-9E94-EB83-88D734A2D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59050"/>
            <a:ext cx="6400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Access to cash in an emergency; the ability to use it now; safety and convenience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C5E24BE-8761-1D87-E1D7-1ADAAE899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>
            <a:extLst>
              <a:ext uri="{FF2B5EF4-FFF2-40B4-BE49-F238E27FC236}">
                <a16:creationId xmlns:a16="http://schemas.microsoft.com/office/drawing/2014/main" id="{4505E576-DDA2-C6A2-B8CF-2B25604E0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667000"/>
            <a:ext cx="73914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5000"/>
              </a:lnSpc>
              <a:spcBef>
                <a:spcPts val="1680"/>
              </a:spcBef>
              <a:buFontTx/>
              <a:buNone/>
            </a:pPr>
            <a:r>
              <a:rPr lang="en-US" altLang="en-US" sz="4800" b="1" dirty="0"/>
              <a:t>What are some advantages of using credit?</a:t>
            </a:r>
          </a:p>
        </p:txBody>
      </p:sp>
      <p:sp>
        <p:nvSpPr>
          <p:cNvPr id="48132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0CF9538-E964-3915-896F-7809326D0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7244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57E66AC-7D27-180F-85F1-D1200293E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>
            <a:extLst>
              <a:ext uri="{FF2B5EF4-FFF2-40B4-BE49-F238E27FC236}">
                <a16:creationId xmlns:a16="http://schemas.microsoft.com/office/drawing/2014/main" id="{0146CAF1-AF63-CD63-275D-A8CBF02A0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553" y="2362200"/>
            <a:ext cx="512489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The charge you pay once a year for the right to use a credit card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0AE1CF8-0A4F-3E9E-8BFB-07C924240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>
            <a:extLst>
              <a:ext uri="{FF2B5EF4-FFF2-40B4-BE49-F238E27FC236}">
                <a16:creationId xmlns:a16="http://schemas.microsoft.com/office/drawing/2014/main" id="{1B45CEEA-5E40-8820-4761-C947B6DCC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3013501"/>
            <a:ext cx="708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an annual fee?</a:t>
            </a:r>
          </a:p>
        </p:txBody>
      </p:sp>
      <p:sp>
        <p:nvSpPr>
          <p:cNvPr id="52228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1E26F23-B2D7-F6C4-EE44-0F3AA47B7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537501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44E28E8-2A9F-BEC7-4B76-C7B6E13E0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524FD047-3946-C0FB-F337-121B50C93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718583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Goals that are specific, measurable, attainable, realistic and time-bound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B0A7603-8982-B73C-9454-A333320B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>
            <a:extLst>
              <a:ext uri="{FF2B5EF4-FFF2-40B4-BE49-F238E27FC236}">
                <a16:creationId xmlns:a16="http://schemas.microsoft.com/office/drawing/2014/main" id="{1B5AD265-2070-9431-E16E-0CEC2C55B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48000"/>
            <a:ext cx="701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The amount you pay to use someone else’s money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660F484-BAE2-0263-51BB-082277A2F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3">
            <a:extLst>
              <a:ext uri="{FF2B5EF4-FFF2-40B4-BE49-F238E27FC236}">
                <a16:creationId xmlns:a16="http://schemas.microsoft.com/office/drawing/2014/main" id="{BECD69DC-5EAC-F4C0-DA49-E7DCE5FA3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95600"/>
            <a:ext cx="518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interest?</a:t>
            </a:r>
          </a:p>
        </p:txBody>
      </p:sp>
      <p:sp>
        <p:nvSpPr>
          <p:cNvPr id="56323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D0DDB95-DD84-1F71-D939-182739C8A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3434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B7F76EAB-0516-30E3-40DB-B482F697C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>
            <a:extLst>
              <a:ext uri="{FF2B5EF4-FFF2-40B4-BE49-F238E27FC236}">
                <a16:creationId xmlns:a16="http://schemas.microsoft.com/office/drawing/2014/main" id="{D074A305-3227-DA2F-F72B-ECEFD9776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43200"/>
            <a:ext cx="6096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A plan for managing money during a given period of time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E5A8CCD-97AF-3BE0-2658-C29B398DD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BA90EE9B-DC77-CD9A-F953-28755FD73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667000"/>
            <a:ext cx="7162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a budget or spending plan?</a:t>
            </a:r>
          </a:p>
        </p:txBody>
      </p:sp>
      <p:sp>
        <p:nvSpPr>
          <p:cNvPr id="60420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F7B57072-C67A-AC40-882A-13929E044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7244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5A1FD31A-FFD8-6047-FD0A-9BABFABC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076C722C-2174-CFB1-30FF-4DFA51BC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19400"/>
            <a:ext cx="7924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Fees placed on income, property, or goods to support government programs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E07EF37B-75BD-9F08-37F1-412CDB674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>
            <a:extLst>
              <a:ext uri="{FF2B5EF4-FFF2-40B4-BE49-F238E27FC236}">
                <a16:creationId xmlns:a16="http://schemas.microsoft.com/office/drawing/2014/main" id="{B88F02AE-24B9-DBC3-16CB-A4E606607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743200"/>
            <a:ext cx="708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taxes?</a:t>
            </a:r>
          </a:p>
        </p:txBody>
      </p:sp>
      <p:sp>
        <p:nvSpPr>
          <p:cNvPr id="64516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152040E7-8313-A8ED-CEF2-85B3B4DB9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301699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D3AF7E7-ED12-9E68-ED21-251DD235A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>
            <a:extLst>
              <a:ext uri="{FF2B5EF4-FFF2-40B4-BE49-F238E27FC236}">
                <a16:creationId xmlns:a16="http://schemas.microsoft.com/office/drawing/2014/main" id="{AA2B3260-B46C-B179-3AE7-BE5EDD770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429000"/>
            <a:ext cx="579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Money coming in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9DC3FD5-752C-C56B-9A61-070398D87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3">
            <a:extLst>
              <a:ext uri="{FF2B5EF4-FFF2-40B4-BE49-F238E27FC236}">
                <a16:creationId xmlns:a16="http://schemas.microsoft.com/office/drawing/2014/main" id="{85DED8D7-5ABA-599F-1D67-D0C70E92E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797343"/>
            <a:ext cx="464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income?</a:t>
            </a:r>
          </a:p>
        </p:txBody>
      </p:sp>
      <p:sp>
        <p:nvSpPr>
          <p:cNvPr id="68612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830FC448-F21E-89FC-D1AA-978F9EA4D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1910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1254A2D-B361-043A-BAD5-67A4A943B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>
            <a:extLst>
              <a:ext uri="{FF2B5EF4-FFF2-40B4-BE49-F238E27FC236}">
                <a16:creationId xmlns:a16="http://schemas.microsoft.com/office/drawing/2014/main" id="{A866181E-F051-8B3A-C5E6-E84A44B2D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429000"/>
            <a:ext cx="579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Fixed and variable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07EBD73-1A27-968B-E5F7-FF1B7C8EE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>
            <a:extLst>
              <a:ext uri="{FF2B5EF4-FFF2-40B4-BE49-F238E27FC236}">
                <a16:creationId xmlns:a16="http://schemas.microsoft.com/office/drawing/2014/main" id="{EA9AE98A-5B9E-6615-6758-B1D165B1C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90800"/>
            <a:ext cx="5638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the two types of expenses?</a:t>
            </a:r>
          </a:p>
        </p:txBody>
      </p:sp>
      <p:sp>
        <p:nvSpPr>
          <p:cNvPr id="72708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9810198-3751-5654-2568-647DF3295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0" y="4839512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3969B58-991C-38B1-A759-5C8E52C79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>
            <a:extLst>
              <a:ext uri="{FF2B5EF4-FFF2-40B4-BE49-F238E27FC236}">
                <a16:creationId xmlns:a16="http://schemas.microsoft.com/office/drawing/2014/main" id="{FEBAC6E7-8487-6795-C96D-7818B9A18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  <p:sp>
        <p:nvSpPr>
          <p:cNvPr id="19458" name="Text Box 3">
            <a:extLst>
              <a:ext uri="{FF2B5EF4-FFF2-40B4-BE49-F238E27FC236}">
                <a16:creationId xmlns:a16="http://schemas.microsoft.com/office/drawing/2014/main" id="{5AE9A805-EAE2-6CF9-BC29-EA1C09CEA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356" y="2727345"/>
            <a:ext cx="69412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SMART goals ?</a:t>
            </a:r>
          </a:p>
        </p:txBody>
      </p:sp>
      <p:sp>
        <p:nvSpPr>
          <p:cNvPr id="19459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DA04E1FE-5AB2-9E08-D3BA-231FC0FF8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4958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>
    <p:sndAc>
      <p:endSnd/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Box 3">
            <a:extLst>
              <a:ext uri="{FF2B5EF4-FFF2-40B4-BE49-F238E27FC236}">
                <a16:creationId xmlns:a16="http://schemas.microsoft.com/office/drawing/2014/main" id="{34BBD14D-CC93-571F-2720-B3929A67C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667000"/>
            <a:ext cx="7848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The amounts subtracted from gross income, i.e., taxes, insurance, retirement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700175C0-07AE-38B8-9614-B0E7ECB2E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>
            <a:extLst>
              <a:ext uri="{FF2B5EF4-FFF2-40B4-BE49-F238E27FC236}">
                <a16:creationId xmlns:a16="http://schemas.microsoft.com/office/drawing/2014/main" id="{C8B668B7-772A-1D2B-B19E-A45A24AD7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514600"/>
            <a:ext cx="4648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payroll deductions?</a:t>
            </a:r>
          </a:p>
        </p:txBody>
      </p:sp>
      <p:sp>
        <p:nvSpPr>
          <p:cNvPr id="76804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ED0FF85E-2813-DE5B-B884-053960F35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54917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D19DC61-96D7-B743-EF56-DA04A3A2B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3">
            <a:extLst>
              <a:ext uri="{FF2B5EF4-FFF2-40B4-BE49-F238E27FC236}">
                <a16:creationId xmlns:a16="http://schemas.microsoft.com/office/drawing/2014/main" id="{D2970B2B-CB7F-5F70-06B1-1A06366EA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48000"/>
            <a:ext cx="693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Money set aside for short-term goals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6AFA5A4A-7C02-FA9C-2512-DDB0F2B6C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>
            <a:extLst>
              <a:ext uri="{FF2B5EF4-FFF2-40B4-BE49-F238E27FC236}">
                <a16:creationId xmlns:a16="http://schemas.microsoft.com/office/drawing/2014/main" id="{FD0898EE-2199-D828-7D9C-07F527232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819400"/>
            <a:ext cx="464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savings?</a:t>
            </a:r>
          </a:p>
        </p:txBody>
      </p:sp>
      <p:sp>
        <p:nvSpPr>
          <p:cNvPr id="80900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12AD5F5-683E-60C5-563F-B1C6DD46B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298909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8383F71-E528-A2B1-934C-66A8A4BF4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3">
            <a:extLst>
              <a:ext uri="{FF2B5EF4-FFF2-40B4-BE49-F238E27FC236}">
                <a16:creationId xmlns:a16="http://schemas.microsoft.com/office/drawing/2014/main" id="{637B97FF-A66F-259B-79F0-FF7A40DFA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8077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Money set aside for future income, benefit, or profit to meet long-term goals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6669C2CA-36A5-5C82-51E0-CC43BA4E2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 Box 3">
            <a:extLst>
              <a:ext uri="{FF2B5EF4-FFF2-40B4-BE49-F238E27FC236}">
                <a16:creationId xmlns:a16="http://schemas.microsoft.com/office/drawing/2014/main" id="{4058BBA9-3111-5D31-57E7-BF21BCEB0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738864"/>
            <a:ext cx="518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investing?</a:t>
            </a:r>
          </a:p>
        </p:txBody>
      </p:sp>
      <p:sp>
        <p:nvSpPr>
          <p:cNvPr id="84996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2DE017C5-4602-2886-3E01-D4F6ED782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0386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BC5066C-BD0B-BFB8-FFFE-7A408C329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Text Box 3">
            <a:extLst>
              <a:ext uri="{FF2B5EF4-FFF2-40B4-BE49-F238E27FC236}">
                <a16:creationId xmlns:a16="http://schemas.microsoft.com/office/drawing/2014/main" id="{4A21BB5A-04D9-E5B8-C12F-8A82085F6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14600"/>
            <a:ext cx="7620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The relationship between time, money and rate of return (interest) and their effect on earnings growth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8E1EC9E-92F9-55AD-8793-DEB4DE27F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>
            <a:extLst>
              <a:ext uri="{FF2B5EF4-FFF2-40B4-BE49-F238E27FC236}">
                <a16:creationId xmlns:a16="http://schemas.microsoft.com/office/drawing/2014/main" id="{1C6E2A39-E736-65EE-C7F8-24468E62D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5638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the time value of money?</a:t>
            </a:r>
          </a:p>
        </p:txBody>
      </p:sp>
      <p:sp>
        <p:nvSpPr>
          <p:cNvPr id="89092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CBCC90BB-6383-C1B4-FD02-F43303E97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51863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1BFC895-417A-7203-381C-155AD83B5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3">
            <a:extLst>
              <a:ext uri="{FF2B5EF4-FFF2-40B4-BE49-F238E27FC236}">
                <a16:creationId xmlns:a16="http://schemas.microsoft.com/office/drawing/2014/main" id="{9AE99E65-687B-49B5-9F08-DC9F774C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90800"/>
            <a:ext cx="6705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A quick way to find out how long it will take your money to double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42EC2E09-A94B-3F1A-B05B-DC52F7C24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4F0CB1CA-DE38-A4BA-010E-48845F6B2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2819400"/>
            <a:ext cx="6477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the Rule of 72?</a:t>
            </a:r>
          </a:p>
        </p:txBody>
      </p:sp>
      <p:sp>
        <p:nvSpPr>
          <p:cNvPr id="93188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F32A1C8E-951D-3271-341E-CE54C5153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1148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67534FF6-DE9B-3A1D-B51F-E8BB2E7D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BFB35BD1-DAF2-3454-7F32-151736827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3048000"/>
            <a:ext cx="510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Food, clothing and a place to live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3F0D9FD-D9FD-6995-4BC7-16C1F037D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>
            <a:extLst>
              <a:ext uri="{FF2B5EF4-FFF2-40B4-BE49-F238E27FC236}">
                <a16:creationId xmlns:a16="http://schemas.microsoft.com/office/drawing/2014/main" id="{397222EF-9B63-CFF4-F1DA-6CCE30344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3276600"/>
            <a:ext cx="510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Earning interest on interest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7BF2CA5A-F1DB-0C81-B4B6-18AA22B22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3">
            <a:extLst>
              <a:ext uri="{FF2B5EF4-FFF2-40B4-BE49-F238E27FC236}">
                <a16:creationId xmlns:a16="http://schemas.microsoft.com/office/drawing/2014/main" id="{403FA9FA-6B7F-A5FA-0A53-1C56D9D9D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19400"/>
            <a:ext cx="6248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compounding?</a:t>
            </a:r>
          </a:p>
        </p:txBody>
      </p:sp>
      <p:sp>
        <p:nvSpPr>
          <p:cNvPr id="97284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ADCFC9F-20C6-AE96-6FAF-6D47C6EBB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451309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D03A893-6D99-64B0-F753-71F962560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>
            <a:extLst>
              <a:ext uri="{FF2B5EF4-FFF2-40B4-BE49-F238E27FC236}">
                <a16:creationId xmlns:a16="http://schemas.microsoft.com/office/drawing/2014/main" id="{B30D1DD0-8E67-EF34-89CF-E09562C04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6553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Protection against large-scale financial loss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574431E9-EC9E-3C5A-4902-1FAB93ECB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>
            <a:extLst>
              <a:ext uri="{FF2B5EF4-FFF2-40B4-BE49-F238E27FC236}">
                <a16:creationId xmlns:a16="http://schemas.microsoft.com/office/drawing/2014/main" id="{46064B16-1678-53E6-4CF8-F75AC394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2895600"/>
            <a:ext cx="5257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insurance?</a:t>
            </a:r>
          </a:p>
        </p:txBody>
      </p:sp>
      <p:sp>
        <p:nvSpPr>
          <p:cNvPr id="101380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941A8BE-6420-BE1D-D774-BB83995E1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3434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B57F4B8-F987-BAC9-203A-7E15D4CDC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>
            <a:extLst>
              <a:ext uri="{FF2B5EF4-FFF2-40B4-BE49-F238E27FC236}">
                <a16:creationId xmlns:a16="http://schemas.microsoft.com/office/drawing/2014/main" id="{86F31011-25C7-8132-E6A0-1CF206AAF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0000"/>
            <a:ext cx="754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600"/>
          </a:p>
        </p:txBody>
      </p:sp>
      <p:sp>
        <p:nvSpPr>
          <p:cNvPr id="103428" name="Rectangle 5">
            <a:extLst>
              <a:ext uri="{FF2B5EF4-FFF2-40B4-BE49-F238E27FC236}">
                <a16:creationId xmlns:a16="http://schemas.microsoft.com/office/drawing/2014/main" id="{5D00884B-DA14-4A0F-711A-2BFF9EE4E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438400"/>
            <a:ext cx="7162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The payment you make to an insurance company in exchange for its promise of protection and help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39A3FB7-9235-E57F-C370-66143CAD1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DFD9AE6-A6F5-BA15-6EEC-A72AB1AF5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48006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5477" name="Rectangle 6">
            <a:extLst>
              <a:ext uri="{FF2B5EF4-FFF2-40B4-BE49-F238E27FC236}">
                <a16:creationId xmlns:a16="http://schemas.microsoft.com/office/drawing/2014/main" id="{40A1D836-7BAB-4D9C-8BA1-80166BB78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88413"/>
            <a:ext cx="6096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an insurance premium?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94C098D-CE10-C6AC-CB26-DCC9DFB8E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 Box 3">
            <a:extLst>
              <a:ext uri="{FF2B5EF4-FFF2-40B4-BE49-F238E27FC236}">
                <a16:creationId xmlns:a16="http://schemas.microsoft.com/office/drawing/2014/main" id="{483C1E84-AD91-D8D1-5811-E4B698152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0"/>
            <a:ext cx="708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600"/>
          </a:p>
        </p:txBody>
      </p:sp>
      <p:sp>
        <p:nvSpPr>
          <p:cNvPr id="107524" name="Rectangle 5">
            <a:extLst>
              <a:ext uri="{FF2B5EF4-FFF2-40B4-BE49-F238E27FC236}">
                <a16:creationId xmlns:a16="http://schemas.microsoft.com/office/drawing/2014/main" id="{4A25A5A0-0EB1-03D7-912F-07C35A87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237849"/>
            <a:ext cx="7086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/>
              <a:t>The amount of the loss you must pay out of your own pocket before the insurance company begins to reimburse you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6ECDF0F-1735-AEBE-C1A4-6BDB53EBF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Text Box 3">
            <a:extLst>
              <a:ext uri="{FF2B5EF4-FFF2-40B4-BE49-F238E27FC236}">
                <a16:creationId xmlns:a16="http://schemas.microsoft.com/office/drawing/2014/main" id="{B92ACCDA-135B-E4A2-4420-0BB01FB29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13501"/>
            <a:ext cx="739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a deductible?</a:t>
            </a:r>
          </a:p>
        </p:txBody>
      </p:sp>
      <p:sp>
        <p:nvSpPr>
          <p:cNvPr id="109572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B30CD3B-CDC0-6182-79CE-3EAC75FC4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410654F-E832-9BA2-5CE2-C5671755A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Text Box 3">
            <a:extLst>
              <a:ext uri="{FF2B5EF4-FFF2-40B4-BE49-F238E27FC236}">
                <a16:creationId xmlns:a16="http://schemas.microsoft.com/office/drawing/2014/main" id="{146024F0-5919-88BC-ECE5-2546FE74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819400"/>
            <a:ext cx="6858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Liability, medical payments, uninsured motorist, collision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6359F673-9E1C-7205-1E25-73497F07A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>
            <a:extLst>
              <a:ext uri="{FF2B5EF4-FFF2-40B4-BE49-F238E27FC236}">
                <a16:creationId xmlns:a16="http://schemas.microsoft.com/office/drawing/2014/main" id="{889580FA-7F30-3D02-407B-1E7CAC186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40787"/>
            <a:ext cx="7315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types of coverage an auto insurance policy can have?</a:t>
            </a:r>
          </a:p>
        </p:txBody>
      </p:sp>
      <p:sp>
        <p:nvSpPr>
          <p:cNvPr id="113668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5C579EC-C8E6-EF44-7229-DBC054F9C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07787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84A06F2-F611-4E9C-183F-D038CF299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DA319E87-DE7A-CDF3-D4C6-4F4F41996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013501"/>
            <a:ext cx="6248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needs?</a:t>
            </a:r>
          </a:p>
        </p:txBody>
      </p:sp>
      <p:sp>
        <p:nvSpPr>
          <p:cNvPr id="23556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5239DBC-A01E-F0D8-AE5E-D5A540B92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718862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8E13671-04F8-FFBD-A871-2D7FAD246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Text Box 3">
            <a:extLst>
              <a:ext uri="{FF2B5EF4-FFF2-40B4-BE49-F238E27FC236}">
                <a16:creationId xmlns:a16="http://schemas.microsoft.com/office/drawing/2014/main" id="{B148A44D-D7B3-0647-61FF-E30FA9272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2895600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Cost of repairs, mileage, location and driving record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B1D158C-2994-17B6-3C6C-D6BEFF16E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>
            <a:extLst>
              <a:ext uri="{FF2B5EF4-FFF2-40B4-BE49-F238E27FC236}">
                <a16:creationId xmlns:a16="http://schemas.microsoft.com/office/drawing/2014/main" id="{AC487931-CB3D-60A3-34A9-E295BCA91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74838"/>
            <a:ext cx="5943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factors that can affect your auto insurance cost?</a:t>
            </a:r>
          </a:p>
        </p:txBody>
      </p:sp>
      <p:sp>
        <p:nvSpPr>
          <p:cNvPr id="117764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A7F64BB-8ED8-3CC9-A379-EC98AB7B0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9530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3292CA8-7B68-4C6A-7FB0-CBA6BCE15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>
            <a:extLst>
              <a:ext uri="{FF2B5EF4-FFF2-40B4-BE49-F238E27FC236}">
                <a16:creationId xmlns:a16="http://schemas.microsoft.com/office/drawing/2014/main" id="{B8C912BA-CF50-E9F4-B0F0-F1861C671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3200"/>
            <a:ext cx="4876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Reality, Responsibility and Restraint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4ED27C1-7339-2C74-4A3F-C32D4E392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E339A5CA-CD6C-87F9-EB0D-819FF6BAE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2644170"/>
            <a:ext cx="510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are the 3 R’s of money?</a:t>
            </a:r>
          </a:p>
        </p:txBody>
      </p:sp>
      <p:sp>
        <p:nvSpPr>
          <p:cNvPr id="27652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EBA0AF7-7D99-47DC-BC6E-C0CB1F68C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48768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1FB018B-48F9-3DCB-7A1A-FEE1E9C34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>
            <a:extLst>
              <a:ext uri="{FF2B5EF4-FFF2-40B4-BE49-F238E27FC236}">
                <a16:creationId xmlns:a16="http://schemas.microsoft.com/office/drawing/2014/main" id="{FF1F21AD-C905-5717-858B-4FD726F0C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90800"/>
            <a:ext cx="8686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The patience to achieve and the willingness to give up something  you want now in return for something better later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71EF5BEF-DBB9-D544-3EEC-BD6E02002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Answer is: </a:t>
            </a:r>
          </a:p>
        </p:txBody>
      </p:sp>
    </p:spTree>
  </p:cSld>
  <p:clrMapOvr>
    <a:masterClrMapping/>
  </p:clrMapOvr>
  <p:transition>
    <p:sndAc>
      <p:endSnd/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C2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BE36C1A1-7673-F037-9147-90103BADA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44170"/>
            <a:ext cx="5943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/>
              <a:t>What is delayed gratification?</a:t>
            </a:r>
          </a:p>
        </p:txBody>
      </p:sp>
      <p:sp>
        <p:nvSpPr>
          <p:cNvPr id="31748" name="AutoShape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BCCFDA6-BF64-4C97-5FB6-E2E2CB81B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4724400"/>
            <a:ext cx="2362200" cy="1066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A624CD0-54C6-81B8-56BB-42A714DD4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413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</a:rPr>
              <a:t>The Question is:</a:t>
            </a:r>
          </a:p>
        </p:txBody>
      </p:sp>
    </p:spTree>
  </p:cSld>
  <p:clrMapOvr>
    <a:masterClrMapping/>
  </p:clrMapOvr>
  <p:transition>
    <p:sndAc>
      <p:endSnd/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8da2ae-53b2-4200-a111-5dc8071cd98f">
      <Terms xmlns="http://schemas.microsoft.com/office/infopath/2007/PartnerControls"/>
    </lcf76f155ced4ddcb4097134ff3c332f>
    <yesorno xmlns="268da2ae-53b2-4200-a111-5dc8071cd98f">true</yesorno>
    <YayorNay xmlns="268da2ae-53b2-4200-a111-5dc8071cd98f" xsi:nil="true"/>
    <TaxCatchAll xmlns="888a61bb-c242-417e-b3da-7c2ecede1be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E18E9B2789C4F94435FC8F1AF9A3E" ma:contentTypeVersion="17" ma:contentTypeDescription="Create a new document." ma:contentTypeScope="" ma:versionID="cff5de6f7ce15c796a42717df1623925">
  <xsd:schema xmlns:xsd="http://www.w3.org/2001/XMLSchema" xmlns:xs="http://www.w3.org/2001/XMLSchema" xmlns:p="http://schemas.microsoft.com/office/2006/metadata/properties" xmlns:ns2="268da2ae-53b2-4200-a111-5dc8071cd98f" xmlns:ns3="888a61bb-c242-417e-b3da-7c2ecede1be1" targetNamespace="http://schemas.microsoft.com/office/2006/metadata/properties" ma:root="true" ma:fieldsID="00a1c2ff96dcc4cddd8e862a5d3d063e" ns2:_="" ns3:_="">
    <xsd:import namespace="268da2ae-53b2-4200-a111-5dc8071cd98f"/>
    <xsd:import namespace="888a61bb-c242-417e-b3da-7c2ecede1b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YayorNay" minOccurs="0"/>
                <xsd:element ref="ns2:yesorn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8da2ae-53b2-4200-a111-5dc8071cd9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YayorNay" ma:index="23" nillable="true" ma:displayName="Yay or Nay" ma:format="Dropdown" ma:internalName="YayorNay">
      <xsd:simpleType>
        <xsd:restriction base="dms:Choice">
          <xsd:enumeration value="Keep it"/>
          <xsd:enumeration value="Delete it"/>
        </xsd:restriction>
      </xsd:simpleType>
    </xsd:element>
    <xsd:element name="yesorno" ma:index="24" nillable="true" ma:displayName="yes or no " ma:default="1" ma:format="Dropdown" ma:internalName="yesorno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a61bb-c242-417e-b3da-7c2ecede1be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8087a9d-312f-4e04-86f5-06583b40daf0}" ma:internalName="TaxCatchAll" ma:showField="CatchAllData" ma:web="888a61bb-c242-417e-b3da-7c2ecede1b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D7755E-D441-4106-B216-F48D49E3C1D1}">
  <ds:schemaRefs>
    <ds:schemaRef ds:uri="http://www.w3.org/XML/1998/namespace"/>
    <ds:schemaRef ds:uri="http://purl.org/dc/terms/"/>
    <ds:schemaRef ds:uri="888a61bb-c242-417e-b3da-7c2ecede1be1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68da2ae-53b2-4200-a111-5dc8071cd98f"/>
  </ds:schemaRefs>
</ds:datastoreItem>
</file>

<file path=customXml/itemProps2.xml><?xml version="1.0" encoding="utf-8"?>
<ds:datastoreItem xmlns:ds="http://schemas.openxmlformats.org/officeDocument/2006/customXml" ds:itemID="{CD263EDC-EB55-4CAB-AD72-3BCC52789F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8da2ae-53b2-4200-a111-5dc8071cd98f"/>
    <ds:schemaRef ds:uri="888a61bb-c242-417e-b3da-7c2ecede1b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9C2FAA-CA3B-4D8D-AA5F-B95C51223F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2094</TotalTime>
  <Words>735</Words>
  <Application>Microsoft Macintosh PowerPoint</Application>
  <PresentationFormat>On-screen Show (4:3)</PresentationFormat>
  <Paragraphs>182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Arial Rounded MT Bold</vt:lpstr>
      <vt:lpstr>Calibri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Mazurian Farm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Lowie</dc:creator>
  <cp:lastModifiedBy>Roberts, Casey</cp:lastModifiedBy>
  <cp:revision>62</cp:revision>
  <cp:lastPrinted>2003-04-20T16:09:13Z</cp:lastPrinted>
  <dcterms:created xsi:type="dcterms:W3CDTF">2003-01-27T01:34:42Z</dcterms:created>
  <dcterms:modified xsi:type="dcterms:W3CDTF">2025-06-02T17:31:41Z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0x01010085BE18E9B2789C4F94435FC8F1AF9A3E</vt:lpwstr>
  </property>
</Properties>
</file>