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74" r:id="rId5"/>
    <p:sldId id="363" r:id="rId6"/>
    <p:sldId id="2166" r:id="rId7"/>
    <p:sldId id="2167" r:id="rId8"/>
    <p:sldId id="366" r:id="rId9"/>
    <p:sldId id="400" r:id="rId10"/>
    <p:sldId id="2170" r:id="rId11"/>
    <p:sldId id="2171" r:id="rId12"/>
    <p:sldId id="407" r:id="rId13"/>
    <p:sldId id="381" r:id="rId14"/>
    <p:sldId id="2173" r:id="rId15"/>
    <p:sldId id="215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204"/>
    <a:srgbClr val="C45911"/>
    <a:srgbClr val="EA303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49212" autoAdjust="0"/>
  </p:normalViewPr>
  <p:slideViewPr>
    <p:cSldViewPr snapToGrid="0">
      <p:cViewPr varScale="1">
        <p:scale>
          <a:sx n="44" d="100"/>
          <a:sy n="44" d="100"/>
        </p:scale>
        <p:origin x="1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andi, Soghra" userId="4391e7ec-c556-4ba3-aea3-61c693930468" providerId="ADAL" clId="{8A0AD077-C4A4-411E-9955-39A2C241074D}"/>
    <pc:docChg chg="undo custSel addSld delSld modSld sldOrd delMainMaster">
      <pc:chgData name="Jarvandi, Soghra" userId="4391e7ec-c556-4ba3-aea3-61c693930468" providerId="ADAL" clId="{8A0AD077-C4A4-411E-9955-39A2C241074D}" dt="2022-11-29T23:38:26.821" v="1045" actId="1076"/>
      <pc:docMkLst>
        <pc:docMk/>
      </pc:docMkLst>
      <pc:sldChg chg="addSp delSp modSp">
        <pc:chgData name="Jarvandi, Soghra" userId="4391e7ec-c556-4ba3-aea3-61c693930468" providerId="ADAL" clId="{8A0AD077-C4A4-411E-9955-39A2C241074D}" dt="2022-11-29T17:18:43.593" v="820"/>
        <pc:sldMkLst>
          <pc:docMk/>
          <pc:sldMk cId="1786497253" sldId="274"/>
        </pc:sldMkLst>
        <pc:spChg chg="mod">
          <ac:chgData name="Jarvandi, Soghra" userId="4391e7ec-c556-4ba3-aea3-61c693930468" providerId="ADAL" clId="{8A0AD077-C4A4-411E-9955-39A2C241074D}" dt="2022-11-29T17:18:43.593" v="820"/>
          <ac:spMkLst>
            <pc:docMk/>
            <pc:sldMk cId="1786497253" sldId="274"/>
            <ac:spMk id="4" creationId="{00000000-0000-0000-0000-000000000000}"/>
          </ac:spMkLst>
        </pc:spChg>
        <pc:spChg chg="mod">
          <ac:chgData name="Jarvandi, Soghra" userId="4391e7ec-c556-4ba3-aea3-61c693930468" providerId="ADAL" clId="{8A0AD077-C4A4-411E-9955-39A2C241074D}" dt="2022-11-29T15:30:22.321" v="111" actId="27636"/>
          <ac:spMkLst>
            <pc:docMk/>
            <pc:sldMk cId="1786497253" sldId="274"/>
            <ac:spMk id="5" creationId="{00000000-0000-0000-0000-000000000000}"/>
          </ac:spMkLst>
        </pc:spChg>
        <pc:picChg chg="del">
          <ac:chgData name="Jarvandi, Soghra" userId="4391e7ec-c556-4ba3-aea3-61c693930468" providerId="ADAL" clId="{8A0AD077-C4A4-411E-9955-39A2C241074D}" dt="2022-11-29T15:28:21.604" v="0" actId="478"/>
          <ac:picMkLst>
            <pc:docMk/>
            <pc:sldMk cId="1786497253" sldId="274"/>
            <ac:picMk id="6" creationId="{E26C95D8-DD43-4F8C-8DBB-B92AFA7F391B}"/>
          </ac:picMkLst>
        </pc:picChg>
        <pc:picChg chg="add mod">
          <ac:chgData name="Jarvandi, Soghra" userId="4391e7ec-c556-4ba3-aea3-61c693930468" providerId="ADAL" clId="{8A0AD077-C4A4-411E-9955-39A2C241074D}" dt="2022-11-29T15:30:33.752" v="112" actId="14100"/>
          <ac:picMkLst>
            <pc:docMk/>
            <pc:sldMk cId="1786497253" sldId="274"/>
            <ac:picMk id="7" creationId="{38D3A5B5-1FB6-4F6D-9821-8E408DD36601}"/>
          </ac:picMkLst>
        </pc:picChg>
      </pc:sldChg>
      <pc:sldChg chg="addSp delSp modSp modNotesTx">
        <pc:chgData name="Jarvandi, Soghra" userId="4391e7ec-c556-4ba3-aea3-61c693930468" providerId="ADAL" clId="{8A0AD077-C4A4-411E-9955-39A2C241074D}" dt="2022-11-29T22:48:50.776" v="848" actId="207"/>
        <pc:sldMkLst>
          <pc:docMk/>
          <pc:sldMk cId="974380688" sldId="363"/>
        </pc:sldMkLst>
        <pc:spChg chg="mod">
          <ac:chgData name="Jarvandi, Soghra" userId="4391e7ec-c556-4ba3-aea3-61c693930468" providerId="ADAL" clId="{8A0AD077-C4A4-411E-9955-39A2C241074D}" dt="2022-11-29T22:48:50.776" v="848" actId="207"/>
          <ac:spMkLst>
            <pc:docMk/>
            <pc:sldMk cId="974380688" sldId="363"/>
            <ac:spMk id="2" creationId="{00000000-0000-0000-0000-000000000000}"/>
          </ac:spMkLst>
        </pc:spChg>
        <pc:spChg chg="mod">
          <ac:chgData name="Jarvandi, Soghra" userId="4391e7ec-c556-4ba3-aea3-61c693930468" providerId="ADAL" clId="{8A0AD077-C4A4-411E-9955-39A2C241074D}" dt="2022-11-29T22:20:08.945" v="836" actId="14100"/>
          <ac:spMkLst>
            <pc:docMk/>
            <pc:sldMk cId="974380688" sldId="363"/>
            <ac:spMk id="4" creationId="{718F1549-2F49-4DB6-92EE-E2D6673A9C77}"/>
          </ac:spMkLst>
        </pc:spChg>
        <pc:spChg chg="del">
          <ac:chgData name="Jarvandi, Soghra" userId="4391e7ec-c556-4ba3-aea3-61c693930468" providerId="ADAL" clId="{8A0AD077-C4A4-411E-9955-39A2C241074D}" dt="2022-11-29T17:49:17.690" v="821" actId="478"/>
          <ac:spMkLst>
            <pc:docMk/>
            <pc:sldMk cId="974380688" sldId="363"/>
            <ac:spMk id="50" creationId="{699C0CEF-B8D4-48FC-B689-2ACF47AFCB34}"/>
          </ac:spMkLst>
        </pc:spChg>
        <pc:picChg chg="add mod">
          <ac:chgData name="Jarvandi, Soghra" userId="4391e7ec-c556-4ba3-aea3-61c693930468" providerId="ADAL" clId="{8A0AD077-C4A4-411E-9955-39A2C241074D}" dt="2022-11-29T22:20:05.096" v="835" actId="1076"/>
          <ac:picMkLst>
            <pc:docMk/>
            <pc:sldMk cId="974380688" sldId="363"/>
            <ac:picMk id="3" creationId="{87778BC0-3BEF-4108-9DA1-E1899104BCAD}"/>
          </ac:picMkLst>
        </pc:picChg>
      </pc:sldChg>
      <pc:sldChg chg="modSp add">
        <pc:chgData name="Jarvandi, Soghra" userId="4391e7ec-c556-4ba3-aea3-61c693930468" providerId="ADAL" clId="{8A0AD077-C4A4-411E-9955-39A2C241074D}" dt="2022-11-29T22:52:14.946" v="896" actId="207"/>
        <pc:sldMkLst>
          <pc:docMk/>
          <pc:sldMk cId="4236214537" sldId="366"/>
        </pc:sldMkLst>
        <pc:spChg chg="mod">
          <ac:chgData name="Jarvandi, Soghra" userId="4391e7ec-c556-4ba3-aea3-61c693930468" providerId="ADAL" clId="{8A0AD077-C4A4-411E-9955-39A2C241074D}" dt="2022-11-29T22:52:14.946" v="896" actId="207"/>
          <ac:spMkLst>
            <pc:docMk/>
            <pc:sldMk cId="4236214537" sldId="366"/>
            <ac:spMk id="2" creationId="{B3855ABD-FF8D-4121-ADFF-11C752092C17}"/>
          </ac:spMkLst>
        </pc:spChg>
      </pc:sldChg>
      <pc:sldChg chg="modSp add ord">
        <pc:chgData name="Jarvandi, Soghra" userId="4391e7ec-c556-4ba3-aea3-61c693930468" providerId="ADAL" clId="{8A0AD077-C4A4-411E-9955-39A2C241074D}" dt="2022-11-29T23:29:50.503" v="989" actId="207"/>
        <pc:sldMkLst>
          <pc:docMk/>
          <pc:sldMk cId="2144173326" sldId="381"/>
        </pc:sldMkLst>
        <pc:spChg chg="mod">
          <ac:chgData name="Jarvandi, Soghra" userId="4391e7ec-c556-4ba3-aea3-61c693930468" providerId="ADAL" clId="{8A0AD077-C4A4-411E-9955-39A2C241074D}" dt="2022-11-29T23:29:50.503" v="989" actId="207"/>
          <ac:spMkLst>
            <pc:docMk/>
            <pc:sldMk cId="2144173326" sldId="381"/>
            <ac:spMk id="3" creationId="{20BA9DAD-515A-3C4F-BD76-9E1DEA43B883}"/>
          </ac:spMkLst>
        </pc:spChg>
      </pc:sldChg>
      <pc:sldChg chg="delSp modSp add modNotesTx">
        <pc:chgData name="Jarvandi, Soghra" userId="4391e7ec-c556-4ba3-aea3-61c693930468" providerId="ADAL" clId="{8A0AD077-C4A4-411E-9955-39A2C241074D}" dt="2022-11-29T23:04:24.741" v="934" actId="6549"/>
        <pc:sldMkLst>
          <pc:docMk/>
          <pc:sldMk cId="3990630121" sldId="400"/>
        </pc:sldMkLst>
        <pc:spChg chg="mod">
          <ac:chgData name="Jarvandi, Soghra" userId="4391e7ec-c556-4ba3-aea3-61c693930468" providerId="ADAL" clId="{8A0AD077-C4A4-411E-9955-39A2C241074D}" dt="2022-11-29T16:14:55.118" v="468" actId="12"/>
          <ac:spMkLst>
            <pc:docMk/>
            <pc:sldMk cId="3990630121" sldId="400"/>
            <ac:spMk id="3" creationId="{6037110E-1638-43CD-A0E5-6C36FF46149A}"/>
          </ac:spMkLst>
        </pc:spChg>
        <pc:spChg chg="mod">
          <ac:chgData name="Jarvandi, Soghra" userId="4391e7ec-c556-4ba3-aea3-61c693930468" providerId="ADAL" clId="{8A0AD077-C4A4-411E-9955-39A2C241074D}" dt="2022-11-29T22:52:19.226" v="897" actId="207"/>
          <ac:spMkLst>
            <pc:docMk/>
            <pc:sldMk cId="3990630121" sldId="400"/>
            <ac:spMk id="7" creationId="{4AE5D05B-1FB5-4DFF-AB08-218AF387EA55}"/>
          </ac:spMkLst>
        </pc:spChg>
        <pc:picChg chg="del mod">
          <ac:chgData name="Jarvandi, Soghra" userId="4391e7ec-c556-4ba3-aea3-61c693930468" providerId="ADAL" clId="{8A0AD077-C4A4-411E-9955-39A2C241074D}" dt="2022-11-29T16:11:16.005" v="413" actId="478"/>
          <ac:picMkLst>
            <pc:docMk/>
            <pc:sldMk cId="3990630121" sldId="400"/>
            <ac:picMk id="5" creationId="{5D2B0920-94C3-4D68-8AE0-8EB0FA521755}"/>
          </ac:picMkLst>
        </pc:picChg>
        <pc:picChg chg="del mod">
          <ac:chgData name="Jarvandi, Soghra" userId="4391e7ec-c556-4ba3-aea3-61c693930468" providerId="ADAL" clId="{8A0AD077-C4A4-411E-9955-39A2C241074D}" dt="2022-11-29T16:11:13.066" v="412" actId="478"/>
          <ac:picMkLst>
            <pc:docMk/>
            <pc:sldMk cId="3990630121" sldId="400"/>
            <ac:picMk id="6" creationId="{2D96D8DE-D879-4B6A-BE1F-A65CC2345915}"/>
          </ac:picMkLst>
        </pc:picChg>
        <pc:picChg chg="mod">
          <ac:chgData name="Jarvandi, Soghra" userId="4391e7ec-c556-4ba3-aea3-61c693930468" providerId="ADAL" clId="{8A0AD077-C4A4-411E-9955-39A2C241074D}" dt="2022-11-29T16:15:03.045" v="469" actId="1076"/>
          <ac:picMkLst>
            <pc:docMk/>
            <pc:sldMk cId="3990630121" sldId="400"/>
            <ac:picMk id="11" creationId="{9784916A-869A-410D-A635-CC5EC2E2955D}"/>
          </ac:picMkLst>
        </pc:picChg>
      </pc:sldChg>
      <pc:sldChg chg="addSp delSp modSp add modAnim">
        <pc:chgData name="Jarvandi, Soghra" userId="4391e7ec-c556-4ba3-aea3-61c693930468" providerId="ADAL" clId="{8A0AD077-C4A4-411E-9955-39A2C241074D}" dt="2022-11-29T23:38:26.821" v="1045" actId="1076"/>
        <pc:sldMkLst>
          <pc:docMk/>
          <pc:sldMk cId="1986587257" sldId="407"/>
        </pc:sldMkLst>
        <pc:spChg chg="mod">
          <ac:chgData name="Jarvandi, Soghra" userId="4391e7ec-c556-4ba3-aea3-61c693930468" providerId="ADAL" clId="{8A0AD077-C4A4-411E-9955-39A2C241074D}" dt="2022-11-29T23:38:22.198" v="1044" actId="14100"/>
          <ac:spMkLst>
            <pc:docMk/>
            <pc:sldMk cId="1986587257" sldId="407"/>
            <ac:spMk id="2" creationId="{60DDAC7D-078B-4825-964F-4CFC8578B125}"/>
          </ac:spMkLst>
        </pc:spChg>
        <pc:spChg chg="del">
          <ac:chgData name="Jarvandi, Soghra" userId="4391e7ec-c556-4ba3-aea3-61c693930468" providerId="ADAL" clId="{8A0AD077-C4A4-411E-9955-39A2C241074D}" dt="2022-11-29T16:44:20.069" v="573" actId="478"/>
          <ac:spMkLst>
            <pc:docMk/>
            <pc:sldMk cId="1986587257" sldId="407"/>
            <ac:spMk id="3" creationId="{6037110E-1638-43CD-A0E5-6C36FF46149A}"/>
          </ac:spMkLst>
        </pc:spChg>
        <pc:spChg chg="mod">
          <ac:chgData name="Jarvandi, Soghra" userId="4391e7ec-c556-4ba3-aea3-61c693930468" providerId="ADAL" clId="{8A0AD077-C4A4-411E-9955-39A2C241074D}" dt="2022-11-29T23:36:03.205" v="1034" actId="20577"/>
          <ac:spMkLst>
            <pc:docMk/>
            <pc:sldMk cId="1986587257" sldId="407"/>
            <ac:spMk id="4" creationId="{359C10C5-F333-40BD-B5BD-6DA873DF13EA}"/>
          </ac:spMkLst>
        </pc:spChg>
        <pc:spChg chg="del">
          <ac:chgData name="Jarvandi, Soghra" userId="4391e7ec-c556-4ba3-aea3-61c693930468" providerId="ADAL" clId="{8A0AD077-C4A4-411E-9955-39A2C241074D}" dt="2022-11-29T16:44:16.559" v="572" actId="478"/>
          <ac:spMkLst>
            <pc:docMk/>
            <pc:sldMk cId="1986587257" sldId="407"/>
            <ac:spMk id="7" creationId="{D96B6B2A-8847-4A9C-BABB-C80EC6C7DA82}"/>
          </ac:spMkLst>
        </pc:spChg>
        <pc:spChg chg="add mod">
          <ac:chgData name="Jarvandi, Soghra" userId="4391e7ec-c556-4ba3-aea3-61c693930468" providerId="ADAL" clId="{8A0AD077-C4A4-411E-9955-39A2C241074D}" dt="2022-11-29T22:52:32.169" v="900" actId="207"/>
          <ac:spMkLst>
            <pc:docMk/>
            <pc:sldMk cId="1986587257" sldId="407"/>
            <ac:spMk id="8" creationId="{93A814C5-B535-4F5B-9BBA-A3C1ECD7CF06}"/>
          </ac:spMkLst>
        </pc:spChg>
        <pc:picChg chg="mod">
          <ac:chgData name="Jarvandi, Soghra" userId="4391e7ec-c556-4ba3-aea3-61c693930468" providerId="ADAL" clId="{8A0AD077-C4A4-411E-9955-39A2C241074D}" dt="2022-11-29T23:38:26.821" v="1045" actId="1076"/>
          <ac:picMkLst>
            <pc:docMk/>
            <pc:sldMk cId="1986587257" sldId="407"/>
            <ac:picMk id="9" creationId="{21548137-D737-4B75-B329-2F97CD28111D}"/>
          </ac:picMkLst>
        </pc:picChg>
      </pc:sldChg>
      <pc:sldChg chg="delSp modSp">
        <pc:chgData name="Jarvandi, Soghra" userId="4391e7ec-c556-4ba3-aea3-61c693930468" providerId="ADAL" clId="{8A0AD077-C4A4-411E-9955-39A2C241074D}" dt="2022-11-29T16:51:04.804" v="645" actId="1076"/>
        <pc:sldMkLst>
          <pc:docMk/>
          <pc:sldMk cId="2784995730" sldId="2157"/>
        </pc:sldMkLst>
        <pc:spChg chg="mod">
          <ac:chgData name="Jarvandi, Soghra" userId="4391e7ec-c556-4ba3-aea3-61c693930468" providerId="ADAL" clId="{8A0AD077-C4A4-411E-9955-39A2C241074D}" dt="2022-11-29T16:51:04.804" v="645" actId="1076"/>
          <ac:spMkLst>
            <pc:docMk/>
            <pc:sldMk cId="2784995730" sldId="2157"/>
            <ac:spMk id="4" creationId="{C29997E4-628E-4866-877C-82C07B5E5984}"/>
          </ac:spMkLst>
        </pc:spChg>
        <pc:picChg chg="del">
          <ac:chgData name="Jarvandi, Soghra" userId="4391e7ec-c556-4ba3-aea3-61c693930468" providerId="ADAL" clId="{8A0AD077-C4A4-411E-9955-39A2C241074D}" dt="2022-11-29T16:46:17.473" v="607" actId="478"/>
          <ac:picMkLst>
            <pc:docMk/>
            <pc:sldMk cId="2784995730" sldId="2157"/>
            <ac:picMk id="6" creationId="{B08BE98E-1B17-40A8-935B-3E3BFFF7EFB2}"/>
          </ac:picMkLst>
        </pc:picChg>
      </pc:sldChg>
      <pc:sldChg chg="addSp modSp add modNotesTx">
        <pc:chgData name="Jarvandi, Soghra" userId="4391e7ec-c556-4ba3-aea3-61c693930468" providerId="ADAL" clId="{8A0AD077-C4A4-411E-9955-39A2C241074D}" dt="2022-11-29T23:28:32.436" v="987" actId="1076"/>
        <pc:sldMkLst>
          <pc:docMk/>
          <pc:sldMk cId="3048239377" sldId="2166"/>
        </pc:sldMkLst>
        <pc:spChg chg="mod">
          <ac:chgData name="Jarvandi, Soghra" userId="4391e7ec-c556-4ba3-aea3-61c693930468" providerId="ADAL" clId="{8A0AD077-C4A4-411E-9955-39A2C241074D}" dt="2022-11-29T22:48:55.618" v="849" actId="207"/>
          <ac:spMkLst>
            <pc:docMk/>
            <pc:sldMk cId="3048239377" sldId="2166"/>
            <ac:spMk id="2" creationId="{00000000-0000-0000-0000-000000000000}"/>
          </ac:spMkLst>
        </pc:spChg>
        <pc:spChg chg="mod">
          <ac:chgData name="Jarvandi, Soghra" userId="4391e7ec-c556-4ba3-aea3-61c693930468" providerId="ADAL" clId="{8A0AD077-C4A4-411E-9955-39A2C241074D}" dt="2022-11-29T23:28:32.436" v="987" actId="1076"/>
          <ac:spMkLst>
            <pc:docMk/>
            <pc:sldMk cId="3048239377" sldId="2166"/>
            <ac:spMk id="4" creationId="{718F1549-2F49-4DB6-92EE-E2D6673A9C77}"/>
          </ac:spMkLst>
        </pc:spChg>
        <pc:graphicFrameChg chg="add mod">
          <ac:chgData name="Jarvandi, Soghra" userId="4391e7ec-c556-4ba3-aea3-61c693930468" providerId="ADAL" clId="{8A0AD077-C4A4-411E-9955-39A2C241074D}" dt="2022-11-29T23:28:17.440" v="981" actId="1076"/>
          <ac:graphicFrameMkLst>
            <pc:docMk/>
            <pc:sldMk cId="3048239377" sldId="2166"/>
            <ac:graphicFrameMk id="3" creationId="{95AF2570-4B70-4654-8970-97136E822845}"/>
          </ac:graphicFrameMkLst>
        </pc:graphicFrameChg>
      </pc:sldChg>
      <pc:sldChg chg="modSp add ord">
        <pc:chgData name="Jarvandi, Soghra" userId="4391e7ec-c556-4ba3-aea3-61c693930468" providerId="ADAL" clId="{8A0AD077-C4A4-411E-9955-39A2C241074D}" dt="2022-11-29T23:01:55.043" v="933" actId="20577"/>
        <pc:sldMkLst>
          <pc:docMk/>
          <pc:sldMk cId="771040814" sldId="2167"/>
        </pc:sldMkLst>
        <pc:spChg chg="mod">
          <ac:chgData name="Jarvandi, Soghra" userId="4391e7ec-c556-4ba3-aea3-61c693930468" providerId="ADAL" clId="{8A0AD077-C4A4-411E-9955-39A2C241074D}" dt="2022-11-29T22:52:07.969" v="895" actId="207"/>
          <ac:spMkLst>
            <pc:docMk/>
            <pc:sldMk cId="771040814" sldId="2167"/>
            <ac:spMk id="16" creationId="{77928390-CD52-470C-9654-1F1B6B6E5153}"/>
          </ac:spMkLst>
        </pc:spChg>
        <pc:graphicFrameChg chg="mod">
          <ac:chgData name="Jarvandi, Soghra" userId="4391e7ec-c556-4ba3-aea3-61c693930468" providerId="ADAL" clId="{8A0AD077-C4A4-411E-9955-39A2C241074D}" dt="2022-11-29T23:01:55.043" v="933" actId="20577"/>
          <ac:graphicFrameMkLst>
            <pc:docMk/>
            <pc:sldMk cId="771040814" sldId="2167"/>
            <ac:graphicFrameMk id="15" creationId="{44197311-9D51-4252-BFDA-EA1B38404798}"/>
          </ac:graphicFrameMkLst>
        </pc:graphicFrameChg>
      </pc:sldChg>
      <pc:sldChg chg="addSp delSp modSp add modNotesTx">
        <pc:chgData name="Jarvandi, Soghra" userId="4391e7ec-c556-4ba3-aea3-61c693930468" providerId="ADAL" clId="{8A0AD077-C4A4-411E-9955-39A2C241074D}" dt="2022-11-29T23:11:08.963" v="963" actId="14100"/>
        <pc:sldMkLst>
          <pc:docMk/>
          <pc:sldMk cId="3276101226" sldId="2170"/>
        </pc:sldMkLst>
        <pc:spChg chg="mod">
          <ac:chgData name="Jarvandi, Soghra" userId="4391e7ec-c556-4ba3-aea3-61c693930468" providerId="ADAL" clId="{8A0AD077-C4A4-411E-9955-39A2C241074D}" dt="2022-11-29T23:11:08.963" v="963" actId="14100"/>
          <ac:spMkLst>
            <pc:docMk/>
            <pc:sldMk cId="3276101226" sldId="2170"/>
            <ac:spMk id="3" creationId="{6037110E-1638-43CD-A0E5-6C36FF46149A}"/>
          </ac:spMkLst>
        </pc:spChg>
        <pc:spChg chg="mod">
          <ac:chgData name="Jarvandi, Soghra" userId="4391e7ec-c556-4ba3-aea3-61c693930468" providerId="ADAL" clId="{8A0AD077-C4A4-411E-9955-39A2C241074D}" dt="2022-11-29T22:52:24.657" v="898" actId="207"/>
          <ac:spMkLst>
            <pc:docMk/>
            <pc:sldMk cId="3276101226" sldId="2170"/>
            <ac:spMk id="7" creationId="{4AE5D05B-1FB5-4DFF-AB08-218AF387EA55}"/>
          </ac:spMkLst>
        </pc:spChg>
        <pc:picChg chg="add">
          <ac:chgData name="Jarvandi, Soghra" userId="4391e7ec-c556-4ba3-aea3-61c693930468" providerId="ADAL" clId="{8A0AD077-C4A4-411E-9955-39A2C241074D}" dt="2022-11-29T16:19:26.036" v="497"/>
          <ac:picMkLst>
            <pc:docMk/>
            <pc:sldMk cId="3276101226" sldId="2170"/>
            <ac:picMk id="5" creationId="{A8FB9DFD-19FE-4027-94E8-A08015596900}"/>
          </ac:picMkLst>
        </pc:picChg>
        <pc:picChg chg="del">
          <ac:chgData name="Jarvandi, Soghra" userId="4391e7ec-c556-4ba3-aea3-61c693930468" providerId="ADAL" clId="{8A0AD077-C4A4-411E-9955-39A2C241074D}" dt="2022-11-29T16:19:24.413" v="496" actId="478"/>
          <ac:picMkLst>
            <pc:docMk/>
            <pc:sldMk cId="3276101226" sldId="2170"/>
            <ac:picMk id="11" creationId="{9784916A-869A-410D-A635-CC5EC2E2955D}"/>
          </ac:picMkLst>
        </pc:picChg>
      </pc:sldChg>
      <pc:sldChg chg="modSp add modNotesTx">
        <pc:chgData name="Jarvandi, Soghra" userId="4391e7ec-c556-4ba3-aea3-61c693930468" providerId="ADAL" clId="{8A0AD077-C4A4-411E-9955-39A2C241074D}" dt="2022-11-29T22:52:28.081" v="899" actId="207"/>
        <pc:sldMkLst>
          <pc:docMk/>
          <pc:sldMk cId="2991865463" sldId="2171"/>
        </pc:sldMkLst>
        <pc:spChg chg="mod">
          <ac:chgData name="Jarvandi, Soghra" userId="4391e7ec-c556-4ba3-aea3-61c693930468" providerId="ADAL" clId="{8A0AD077-C4A4-411E-9955-39A2C241074D}" dt="2022-11-29T16:24:28.268" v="540" actId="27636"/>
          <ac:spMkLst>
            <pc:docMk/>
            <pc:sldMk cId="2991865463" sldId="2171"/>
            <ac:spMk id="3" creationId="{6037110E-1638-43CD-A0E5-6C36FF46149A}"/>
          </ac:spMkLst>
        </pc:spChg>
        <pc:spChg chg="mod">
          <ac:chgData name="Jarvandi, Soghra" userId="4391e7ec-c556-4ba3-aea3-61c693930468" providerId="ADAL" clId="{8A0AD077-C4A4-411E-9955-39A2C241074D}" dt="2022-11-29T22:52:28.081" v="899" actId="207"/>
          <ac:spMkLst>
            <pc:docMk/>
            <pc:sldMk cId="2991865463" sldId="2171"/>
            <ac:spMk id="7" creationId="{4AE5D05B-1FB5-4DFF-AB08-218AF387EA55}"/>
          </ac:spMkLst>
        </pc:spChg>
      </pc:sldChg>
      <pc:sldChg chg="addSp delSp modSp add delAnim modAnim">
        <pc:chgData name="Jarvandi, Soghra" userId="4391e7ec-c556-4ba3-aea3-61c693930468" providerId="ADAL" clId="{8A0AD077-C4A4-411E-9955-39A2C241074D}" dt="2022-11-29T23:30:15.661" v="991" actId="1076"/>
        <pc:sldMkLst>
          <pc:docMk/>
          <pc:sldMk cId="1289739344" sldId="2173"/>
        </pc:sldMkLst>
        <pc:spChg chg="del mod">
          <ac:chgData name="Jarvandi, Soghra" userId="4391e7ec-c556-4ba3-aea3-61c693930468" providerId="ADAL" clId="{8A0AD077-C4A4-411E-9955-39A2C241074D}" dt="2022-11-29T17:14:30.148" v="781"/>
          <ac:spMkLst>
            <pc:docMk/>
            <pc:sldMk cId="1289739344" sldId="2173"/>
            <ac:spMk id="2" creationId="{60DDAC7D-078B-4825-964F-4CFC8578B125}"/>
          </ac:spMkLst>
        </pc:spChg>
        <pc:spChg chg="mod">
          <ac:chgData name="Jarvandi, Soghra" userId="4391e7ec-c556-4ba3-aea3-61c693930468" providerId="ADAL" clId="{8A0AD077-C4A4-411E-9955-39A2C241074D}" dt="2022-11-29T23:30:15.661" v="991" actId="1076"/>
          <ac:spMkLst>
            <pc:docMk/>
            <pc:sldMk cId="1289739344" sldId="2173"/>
            <ac:spMk id="4" creationId="{359C10C5-F333-40BD-B5BD-6DA873DF13EA}"/>
          </ac:spMkLst>
        </pc:spChg>
        <pc:spChg chg="mod">
          <ac:chgData name="Jarvandi, Soghra" userId="4391e7ec-c556-4ba3-aea3-61c693930468" providerId="ADAL" clId="{8A0AD077-C4A4-411E-9955-39A2C241074D}" dt="2022-11-29T23:30:09.979" v="990" actId="1076"/>
          <ac:spMkLst>
            <pc:docMk/>
            <pc:sldMk cId="1289739344" sldId="2173"/>
            <ac:spMk id="8" creationId="{93A814C5-B535-4F5B-9BBA-A3C1ECD7CF06}"/>
          </ac:spMkLst>
        </pc:spChg>
        <pc:picChg chg="add mod">
          <ac:chgData name="Jarvandi, Soghra" userId="4391e7ec-c556-4ba3-aea3-61c693930468" providerId="ADAL" clId="{8A0AD077-C4A4-411E-9955-39A2C241074D}" dt="2022-11-29T17:16:09.309" v="819" actId="1076"/>
          <ac:picMkLst>
            <pc:docMk/>
            <pc:sldMk cId="1289739344" sldId="2173"/>
            <ac:picMk id="6" creationId="{DE17A4EA-8155-49C1-B9C1-CD3B8BB1203B}"/>
          </ac:picMkLst>
        </pc:picChg>
        <pc:picChg chg="del">
          <ac:chgData name="Jarvandi, Soghra" userId="4391e7ec-c556-4ba3-aea3-61c693930468" providerId="ADAL" clId="{8A0AD077-C4A4-411E-9955-39A2C241074D}" dt="2022-11-29T17:10:52.237" v="707" actId="478"/>
          <ac:picMkLst>
            <pc:docMk/>
            <pc:sldMk cId="1289739344" sldId="2173"/>
            <ac:picMk id="9" creationId="{21548137-D737-4B75-B329-2F97CD28111D}"/>
          </ac:picMkLst>
        </pc:picChg>
      </pc:sldChg>
    </pc:docChg>
  </pc:docChgLst>
  <pc:docChgLst>
    <pc:chgData name="Jarvandi, Soghra" userId="4391e7ec-c556-4ba3-aea3-61c693930468" providerId="ADAL" clId="{F72AD597-EDC9-41F4-AF5F-A8ADE70E1939}"/>
    <pc:docChg chg="custSel modSld">
      <pc:chgData name="Jarvandi, Soghra" userId="4391e7ec-c556-4ba3-aea3-61c693930468" providerId="ADAL" clId="{F72AD597-EDC9-41F4-AF5F-A8ADE70E1939}" dt="2022-12-01T14:58:49.775" v="9" actId="1076"/>
      <pc:docMkLst>
        <pc:docMk/>
      </pc:docMkLst>
      <pc:sldChg chg="modNotesTx">
        <pc:chgData name="Jarvandi, Soghra" userId="4391e7ec-c556-4ba3-aea3-61c693930468" providerId="ADAL" clId="{F72AD597-EDC9-41F4-AF5F-A8ADE70E1939}" dt="2022-11-30T18:02:08.739" v="0" actId="6549"/>
        <pc:sldMkLst>
          <pc:docMk/>
          <pc:sldMk cId="974380688" sldId="363"/>
        </pc:sldMkLst>
      </pc:sldChg>
      <pc:sldChg chg="modSp modNotesTx">
        <pc:chgData name="Jarvandi, Soghra" userId="4391e7ec-c556-4ba3-aea3-61c693930468" providerId="ADAL" clId="{F72AD597-EDC9-41F4-AF5F-A8ADE70E1939}" dt="2022-12-01T14:58:49.775" v="9" actId="1076"/>
        <pc:sldMkLst>
          <pc:docMk/>
          <pc:sldMk cId="3990630121" sldId="400"/>
        </pc:sldMkLst>
        <pc:spChg chg="mod">
          <ac:chgData name="Jarvandi, Soghra" userId="4391e7ec-c556-4ba3-aea3-61c693930468" providerId="ADAL" clId="{F72AD597-EDC9-41F4-AF5F-A8ADE70E1939}" dt="2022-12-01T14:58:44.963" v="8" actId="20577"/>
          <ac:spMkLst>
            <pc:docMk/>
            <pc:sldMk cId="3990630121" sldId="400"/>
            <ac:spMk id="3" creationId="{6037110E-1638-43CD-A0E5-6C36FF46149A}"/>
          </ac:spMkLst>
        </pc:spChg>
        <pc:picChg chg="mod">
          <ac:chgData name="Jarvandi, Soghra" userId="4391e7ec-c556-4ba3-aea3-61c693930468" providerId="ADAL" clId="{F72AD597-EDC9-41F4-AF5F-A8ADE70E1939}" dt="2022-12-01T14:58:49.775" v="9" actId="1076"/>
          <ac:picMkLst>
            <pc:docMk/>
            <pc:sldMk cId="3990630121" sldId="400"/>
            <ac:picMk id="11" creationId="{9784916A-869A-410D-A635-CC5EC2E2955D}"/>
          </ac:picMkLst>
        </pc:picChg>
      </pc:sldChg>
      <pc:sldChg chg="modNotesTx">
        <pc:chgData name="Jarvandi, Soghra" userId="4391e7ec-c556-4ba3-aea3-61c693930468" providerId="ADAL" clId="{F72AD597-EDC9-41F4-AF5F-A8ADE70E1939}" dt="2022-11-30T18:02:13.330" v="1" actId="6549"/>
        <pc:sldMkLst>
          <pc:docMk/>
          <pc:sldMk cId="3048239377" sldId="216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1FA8D-562A-44F5-A122-6473BB3FFE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D320FE-02EB-4FB2-A6EB-9A185E1D464B}">
      <dgm:prSet phldrT="[Text]"/>
      <dgm:spPr/>
      <dgm:t>
        <a:bodyPr/>
        <a:lstStyle/>
        <a:p>
          <a:r>
            <a:rPr lang="en-US" dirty="0"/>
            <a:t>Age</a:t>
          </a:r>
        </a:p>
      </dgm:t>
    </dgm:pt>
    <dgm:pt modelId="{B2CE2886-ACF2-4140-8A57-64470F7EEF4E}" type="parTrans" cxnId="{10F9CBC8-8788-421D-9BE1-C36BC59C458E}">
      <dgm:prSet/>
      <dgm:spPr/>
      <dgm:t>
        <a:bodyPr/>
        <a:lstStyle/>
        <a:p>
          <a:endParaRPr lang="en-US"/>
        </a:p>
      </dgm:t>
    </dgm:pt>
    <dgm:pt modelId="{9DFD0452-59F7-46B8-8312-8AB93F76AE84}" type="sibTrans" cxnId="{10F9CBC8-8788-421D-9BE1-C36BC59C458E}">
      <dgm:prSet/>
      <dgm:spPr/>
      <dgm:t>
        <a:bodyPr/>
        <a:lstStyle/>
        <a:p>
          <a:endParaRPr lang="en-US"/>
        </a:p>
      </dgm:t>
    </dgm:pt>
    <dgm:pt modelId="{387BA3A7-65C1-41B3-B86C-D86ACD514A2C}">
      <dgm:prSet phldrT="[Text]"/>
      <dgm:spPr/>
      <dgm:t>
        <a:bodyPr/>
        <a:lstStyle/>
        <a:p>
          <a:r>
            <a:rPr lang="en-US" dirty="0"/>
            <a:t>Genetics</a:t>
          </a:r>
        </a:p>
      </dgm:t>
    </dgm:pt>
    <dgm:pt modelId="{0BDDD6DF-9771-4B99-A92E-9D53F104F7A5}" type="parTrans" cxnId="{7326F21B-F279-4161-925B-BD980E1BB5C8}">
      <dgm:prSet/>
      <dgm:spPr/>
      <dgm:t>
        <a:bodyPr/>
        <a:lstStyle/>
        <a:p>
          <a:endParaRPr lang="en-US"/>
        </a:p>
      </dgm:t>
    </dgm:pt>
    <dgm:pt modelId="{EE87083E-D93A-418C-BA84-E218E3E2450C}" type="sibTrans" cxnId="{7326F21B-F279-4161-925B-BD980E1BB5C8}">
      <dgm:prSet/>
      <dgm:spPr/>
      <dgm:t>
        <a:bodyPr/>
        <a:lstStyle/>
        <a:p>
          <a:endParaRPr lang="en-US"/>
        </a:p>
      </dgm:t>
    </dgm:pt>
    <dgm:pt modelId="{180B7DDD-55EC-4894-9ACA-61C5FE27B4E1}">
      <dgm:prSet phldrT="[Text]"/>
      <dgm:spPr/>
      <dgm:t>
        <a:bodyPr/>
        <a:lstStyle/>
        <a:p>
          <a:r>
            <a:rPr lang="en-US" dirty="0"/>
            <a:t>Vaccination</a:t>
          </a:r>
        </a:p>
      </dgm:t>
    </dgm:pt>
    <dgm:pt modelId="{801DBF05-036F-4303-BEEB-1465681C4121}" type="parTrans" cxnId="{B4C6853B-C804-4404-BFFE-ED33AA67B5A9}">
      <dgm:prSet/>
      <dgm:spPr/>
      <dgm:t>
        <a:bodyPr/>
        <a:lstStyle/>
        <a:p>
          <a:endParaRPr lang="en-US"/>
        </a:p>
      </dgm:t>
    </dgm:pt>
    <dgm:pt modelId="{CC7F6FC5-5278-4F0F-9235-7DF39CBF3145}" type="sibTrans" cxnId="{B4C6853B-C804-4404-BFFE-ED33AA67B5A9}">
      <dgm:prSet/>
      <dgm:spPr/>
      <dgm:t>
        <a:bodyPr/>
        <a:lstStyle/>
        <a:p>
          <a:endParaRPr lang="en-US"/>
        </a:p>
      </dgm:t>
    </dgm:pt>
    <dgm:pt modelId="{3865F282-6F0F-4A72-99BC-92AB4274B43F}">
      <dgm:prSet phldrT="[Text]"/>
      <dgm:spPr/>
      <dgm:t>
        <a:bodyPr/>
        <a:lstStyle/>
        <a:p>
          <a:r>
            <a:rPr lang="en-US" dirty="0"/>
            <a:t>Medications</a:t>
          </a:r>
        </a:p>
      </dgm:t>
    </dgm:pt>
    <dgm:pt modelId="{17C06A8A-477B-47B6-8A5C-DE6D6383B71F}" type="parTrans" cxnId="{3BA7636C-F842-4EA3-B43B-7250945431C7}">
      <dgm:prSet/>
      <dgm:spPr/>
      <dgm:t>
        <a:bodyPr/>
        <a:lstStyle/>
        <a:p>
          <a:endParaRPr lang="en-US"/>
        </a:p>
      </dgm:t>
    </dgm:pt>
    <dgm:pt modelId="{3E967B9A-5CBD-4652-9DBD-13F5D725F78C}" type="sibTrans" cxnId="{3BA7636C-F842-4EA3-B43B-7250945431C7}">
      <dgm:prSet/>
      <dgm:spPr/>
      <dgm:t>
        <a:bodyPr/>
        <a:lstStyle/>
        <a:p>
          <a:endParaRPr lang="en-US"/>
        </a:p>
      </dgm:t>
    </dgm:pt>
    <dgm:pt modelId="{3D3746B8-9992-462B-B089-0C60B8B3EF0C}">
      <dgm:prSet phldrT="[Text]"/>
      <dgm:spPr/>
      <dgm:t>
        <a:bodyPr/>
        <a:lstStyle/>
        <a:p>
          <a:r>
            <a:rPr lang="en-US" dirty="0"/>
            <a:t>Diet</a:t>
          </a:r>
        </a:p>
      </dgm:t>
    </dgm:pt>
    <dgm:pt modelId="{DE29F115-B19B-42A0-990F-7708F5F12306}" type="parTrans" cxnId="{8C8D0EDE-74D3-4611-8B52-0BE7DA2F2B46}">
      <dgm:prSet/>
      <dgm:spPr/>
      <dgm:t>
        <a:bodyPr/>
        <a:lstStyle/>
        <a:p>
          <a:endParaRPr lang="en-US"/>
        </a:p>
      </dgm:t>
    </dgm:pt>
    <dgm:pt modelId="{B5BEB916-7634-4A5C-A161-5F9F09FCD169}" type="sibTrans" cxnId="{8C8D0EDE-74D3-4611-8B52-0BE7DA2F2B46}">
      <dgm:prSet/>
      <dgm:spPr/>
      <dgm:t>
        <a:bodyPr/>
        <a:lstStyle/>
        <a:p>
          <a:endParaRPr lang="en-US"/>
        </a:p>
      </dgm:t>
    </dgm:pt>
    <dgm:pt modelId="{2B436E73-DE01-450F-9F7E-F2428A82B3D6}">
      <dgm:prSet phldrT="[Text]"/>
      <dgm:spPr/>
      <dgm:t>
        <a:bodyPr/>
        <a:lstStyle/>
        <a:p>
          <a:r>
            <a:rPr lang="en-US" dirty="0"/>
            <a:t>Physical activity</a:t>
          </a:r>
        </a:p>
      </dgm:t>
    </dgm:pt>
    <dgm:pt modelId="{183F39D9-07A3-4AF5-B3CF-BB6419832C50}" type="parTrans" cxnId="{8C508834-955D-4647-9302-07BF985115A5}">
      <dgm:prSet/>
      <dgm:spPr/>
      <dgm:t>
        <a:bodyPr/>
        <a:lstStyle/>
        <a:p>
          <a:endParaRPr lang="en-US"/>
        </a:p>
      </dgm:t>
    </dgm:pt>
    <dgm:pt modelId="{508F829D-A787-475C-98C9-2B67E4B88784}" type="sibTrans" cxnId="{8C508834-955D-4647-9302-07BF985115A5}">
      <dgm:prSet/>
      <dgm:spPr/>
      <dgm:t>
        <a:bodyPr/>
        <a:lstStyle/>
        <a:p>
          <a:endParaRPr lang="en-US"/>
        </a:p>
      </dgm:t>
    </dgm:pt>
    <dgm:pt modelId="{909257B0-5401-40BA-9A9A-0DBA84D067F9}">
      <dgm:prSet phldrT="[Text]"/>
      <dgm:spPr/>
      <dgm:t>
        <a:bodyPr/>
        <a:lstStyle/>
        <a:p>
          <a:r>
            <a:rPr lang="en-US" dirty="0"/>
            <a:t>Sleep</a:t>
          </a:r>
        </a:p>
      </dgm:t>
    </dgm:pt>
    <dgm:pt modelId="{76FE294B-C8B2-41B5-BDAB-23EC0B9B7E27}" type="parTrans" cxnId="{C02299EC-24D8-4515-BC18-AE491DDD0109}">
      <dgm:prSet/>
      <dgm:spPr/>
      <dgm:t>
        <a:bodyPr/>
        <a:lstStyle/>
        <a:p>
          <a:endParaRPr lang="en-US"/>
        </a:p>
      </dgm:t>
    </dgm:pt>
    <dgm:pt modelId="{E76B14E6-A03F-4AF9-AFED-ECC9E64D9DBF}" type="sibTrans" cxnId="{C02299EC-24D8-4515-BC18-AE491DDD0109}">
      <dgm:prSet/>
      <dgm:spPr/>
      <dgm:t>
        <a:bodyPr/>
        <a:lstStyle/>
        <a:p>
          <a:endParaRPr lang="en-US"/>
        </a:p>
      </dgm:t>
    </dgm:pt>
    <dgm:pt modelId="{1C1BB59B-2B6D-4C8D-829C-489104385F12}">
      <dgm:prSet phldrT="[Text]"/>
      <dgm:spPr/>
      <dgm:t>
        <a:bodyPr/>
        <a:lstStyle/>
        <a:p>
          <a:r>
            <a:rPr lang="en-US" dirty="0"/>
            <a:t>Stress</a:t>
          </a:r>
        </a:p>
      </dgm:t>
    </dgm:pt>
    <dgm:pt modelId="{DAF17C11-01E6-444E-BC1A-800132BC2853}" type="parTrans" cxnId="{0E00C1BE-2230-47D3-A07B-801FE20C04E5}">
      <dgm:prSet/>
      <dgm:spPr/>
      <dgm:t>
        <a:bodyPr/>
        <a:lstStyle/>
        <a:p>
          <a:endParaRPr lang="en-US"/>
        </a:p>
      </dgm:t>
    </dgm:pt>
    <dgm:pt modelId="{24267215-9162-40E9-81B7-17C357BC44DB}" type="sibTrans" cxnId="{0E00C1BE-2230-47D3-A07B-801FE20C04E5}">
      <dgm:prSet/>
      <dgm:spPr/>
      <dgm:t>
        <a:bodyPr/>
        <a:lstStyle/>
        <a:p>
          <a:endParaRPr lang="en-US"/>
        </a:p>
      </dgm:t>
    </dgm:pt>
    <dgm:pt modelId="{D101E339-0D2A-45A2-ABC2-1D19BDB1FFDC}">
      <dgm:prSet phldrT="[Text]"/>
      <dgm:spPr/>
      <dgm:t>
        <a:bodyPr/>
        <a:lstStyle/>
        <a:p>
          <a:r>
            <a:rPr lang="en-US" dirty="0"/>
            <a:t>Smoking</a:t>
          </a:r>
        </a:p>
      </dgm:t>
    </dgm:pt>
    <dgm:pt modelId="{59682C02-FFB0-45FE-8267-89C6D2084296}" type="parTrans" cxnId="{69E5F8FE-48A9-49BB-9C23-D749856529F9}">
      <dgm:prSet/>
      <dgm:spPr/>
      <dgm:t>
        <a:bodyPr/>
        <a:lstStyle/>
        <a:p>
          <a:endParaRPr lang="en-US"/>
        </a:p>
      </dgm:t>
    </dgm:pt>
    <dgm:pt modelId="{7FEB47F1-7FD5-4832-9280-71B70A041046}" type="sibTrans" cxnId="{69E5F8FE-48A9-49BB-9C23-D749856529F9}">
      <dgm:prSet/>
      <dgm:spPr/>
      <dgm:t>
        <a:bodyPr/>
        <a:lstStyle/>
        <a:p>
          <a:endParaRPr lang="en-US"/>
        </a:p>
      </dgm:t>
    </dgm:pt>
    <dgm:pt modelId="{AA318DC7-E237-47C5-8F96-A190CA730423}">
      <dgm:prSet phldrT="[Text]"/>
      <dgm:spPr/>
      <dgm:t>
        <a:bodyPr/>
        <a:lstStyle/>
        <a:p>
          <a:r>
            <a:rPr lang="en-US" dirty="0"/>
            <a:t>Gut health</a:t>
          </a:r>
        </a:p>
      </dgm:t>
    </dgm:pt>
    <dgm:pt modelId="{795C3626-6564-4DDE-ADA4-2C792BA63BFA}" type="parTrans" cxnId="{20C672C1-2E8F-47CC-ABFD-C07080483D4C}">
      <dgm:prSet/>
      <dgm:spPr/>
      <dgm:t>
        <a:bodyPr/>
        <a:lstStyle/>
        <a:p>
          <a:endParaRPr lang="en-US"/>
        </a:p>
      </dgm:t>
    </dgm:pt>
    <dgm:pt modelId="{9A6F5AA6-73BA-48D3-B538-69AB15AC0C71}" type="sibTrans" cxnId="{20C672C1-2E8F-47CC-ABFD-C07080483D4C}">
      <dgm:prSet/>
      <dgm:spPr/>
      <dgm:t>
        <a:bodyPr/>
        <a:lstStyle/>
        <a:p>
          <a:endParaRPr lang="en-US"/>
        </a:p>
      </dgm:t>
    </dgm:pt>
    <dgm:pt modelId="{7E364638-52F6-45C1-9C09-63314F83B1EA}" type="pres">
      <dgm:prSet presAssocID="{B9A1FA8D-562A-44F5-A122-6473BB3FFE6B}" presName="diagram" presStyleCnt="0">
        <dgm:presLayoutVars>
          <dgm:dir/>
          <dgm:resizeHandles val="exact"/>
        </dgm:presLayoutVars>
      </dgm:prSet>
      <dgm:spPr/>
    </dgm:pt>
    <dgm:pt modelId="{0FE9EA0A-AC4E-45EA-8B20-8FA074AC6D7A}" type="pres">
      <dgm:prSet presAssocID="{7FD320FE-02EB-4FB2-A6EB-9A185E1D464B}" presName="node" presStyleLbl="node1" presStyleIdx="0" presStyleCnt="10">
        <dgm:presLayoutVars>
          <dgm:bulletEnabled val="1"/>
        </dgm:presLayoutVars>
      </dgm:prSet>
      <dgm:spPr/>
    </dgm:pt>
    <dgm:pt modelId="{A1BB3483-2FEE-416F-85E9-0E7C3E0E53D3}" type="pres">
      <dgm:prSet presAssocID="{9DFD0452-59F7-46B8-8312-8AB93F76AE84}" presName="sibTrans" presStyleCnt="0"/>
      <dgm:spPr/>
    </dgm:pt>
    <dgm:pt modelId="{C078CCE2-BBC4-4D0A-9290-476F7875BB71}" type="pres">
      <dgm:prSet presAssocID="{387BA3A7-65C1-41B3-B86C-D86ACD514A2C}" presName="node" presStyleLbl="node1" presStyleIdx="1" presStyleCnt="10">
        <dgm:presLayoutVars>
          <dgm:bulletEnabled val="1"/>
        </dgm:presLayoutVars>
      </dgm:prSet>
      <dgm:spPr/>
    </dgm:pt>
    <dgm:pt modelId="{B0D2C098-47AB-4935-A9C8-CC82F0017810}" type="pres">
      <dgm:prSet presAssocID="{EE87083E-D93A-418C-BA84-E218E3E2450C}" presName="sibTrans" presStyleCnt="0"/>
      <dgm:spPr/>
    </dgm:pt>
    <dgm:pt modelId="{303CA065-B78D-41F7-BEAC-BD9C42A307AF}" type="pres">
      <dgm:prSet presAssocID="{180B7DDD-55EC-4894-9ACA-61C5FE27B4E1}" presName="node" presStyleLbl="node1" presStyleIdx="2" presStyleCnt="10">
        <dgm:presLayoutVars>
          <dgm:bulletEnabled val="1"/>
        </dgm:presLayoutVars>
      </dgm:prSet>
      <dgm:spPr/>
    </dgm:pt>
    <dgm:pt modelId="{6E8ED441-238B-406E-B18C-776E4CA99509}" type="pres">
      <dgm:prSet presAssocID="{CC7F6FC5-5278-4F0F-9235-7DF39CBF3145}" presName="sibTrans" presStyleCnt="0"/>
      <dgm:spPr/>
    </dgm:pt>
    <dgm:pt modelId="{3F4FE475-A56B-44E1-B694-60CA565545C8}" type="pres">
      <dgm:prSet presAssocID="{3865F282-6F0F-4A72-99BC-92AB4274B43F}" presName="node" presStyleLbl="node1" presStyleIdx="3" presStyleCnt="10">
        <dgm:presLayoutVars>
          <dgm:bulletEnabled val="1"/>
        </dgm:presLayoutVars>
      </dgm:prSet>
      <dgm:spPr/>
    </dgm:pt>
    <dgm:pt modelId="{FFDCAE2A-72D1-4627-AC01-04A4F512A3AD}" type="pres">
      <dgm:prSet presAssocID="{3E967B9A-5CBD-4652-9DBD-13F5D725F78C}" presName="sibTrans" presStyleCnt="0"/>
      <dgm:spPr/>
    </dgm:pt>
    <dgm:pt modelId="{E6B711B2-99C6-454C-8510-B663CA03BA20}" type="pres">
      <dgm:prSet presAssocID="{3D3746B8-9992-462B-B089-0C60B8B3EF0C}" presName="node" presStyleLbl="node1" presStyleIdx="4" presStyleCnt="10">
        <dgm:presLayoutVars>
          <dgm:bulletEnabled val="1"/>
        </dgm:presLayoutVars>
      </dgm:prSet>
      <dgm:spPr/>
    </dgm:pt>
    <dgm:pt modelId="{F9FE9793-BEE1-4DE9-BB2E-BA70D2409C75}" type="pres">
      <dgm:prSet presAssocID="{B5BEB916-7634-4A5C-A161-5F9F09FCD169}" presName="sibTrans" presStyleCnt="0"/>
      <dgm:spPr/>
    </dgm:pt>
    <dgm:pt modelId="{2D4DE9DB-23C9-42EF-B3F8-D45E5FC8D9D7}" type="pres">
      <dgm:prSet presAssocID="{2B436E73-DE01-450F-9F7E-F2428A82B3D6}" presName="node" presStyleLbl="node1" presStyleIdx="5" presStyleCnt="10">
        <dgm:presLayoutVars>
          <dgm:bulletEnabled val="1"/>
        </dgm:presLayoutVars>
      </dgm:prSet>
      <dgm:spPr/>
    </dgm:pt>
    <dgm:pt modelId="{4126CB64-3C6A-4A09-A9C8-8967B85A05C3}" type="pres">
      <dgm:prSet presAssocID="{508F829D-A787-475C-98C9-2B67E4B88784}" presName="sibTrans" presStyleCnt="0"/>
      <dgm:spPr/>
    </dgm:pt>
    <dgm:pt modelId="{6F847441-1C29-48CB-9B3E-94E47EE3D824}" type="pres">
      <dgm:prSet presAssocID="{909257B0-5401-40BA-9A9A-0DBA84D067F9}" presName="node" presStyleLbl="node1" presStyleIdx="6" presStyleCnt="10">
        <dgm:presLayoutVars>
          <dgm:bulletEnabled val="1"/>
        </dgm:presLayoutVars>
      </dgm:prSet>
      <dgm:spPr/>
    </dgm:pt>
    <dgm:pt modelId="{1161EAA0-5340-487A-9C75-5102AD898724}" type="pres">
      <dgm:prSet presAssocID="{E76B14E6-A03F-4AF9-AFED-ECC9E64D9DBF}" presName="sibTrans" presStyleCnt="0"/>
      <dgm:spPr/>
    </dgm:pt>
    <dgm:pt modelId="{0703BEDC-D260-4C88-B10F-D8CD1912D7C0}" type="pres">
      <dgm:prSet presAssocID="{1C1BB59B-2B6D-4C8D-829C-489104385F12}" presName="node" presStyleLbl="node1" presStyleIdx="7" presStyleCnt="10">
        <dgm:presLayoutVars>
          <dgm:bulletEnabled val="1"/>
        </dgm:presLayoutVars>
      </dgm:prSet>
      <dgm:spPr/>
    </dgm:pt>
    <dgm:pt modelId="{82DA1382-57EF-4E02-BA38-1BEFDBCB0757}" type="pres">
      <dgm:prSet presAssocID="{24267215-9162-40E9-81B7-17C357BC44DB}" presName="sibTrans" presStyleCnt="0"/>
      <dgm:spPr/>
    </dgm:pt>
    <dgm:pt modelId="{60FF6E19-D60D-4F6D-BEFE-0609BF1255DE}" type="pres">
      <dgm:prSet presAssocID="{D101E339-0D2A-45A2-ABC2-1D19BDB1FFDC}" presName="node" presStyleLbl="node1" presStyleIdx="8" presStyleCnt="10">
        <dgm:presLayoutVars>
          <dgm:bulletEnabled val="1"/>
        </dgm:presLayoutVars>
      </dgm:prSet>
      <dgm:spPr/>
    </dgm:pt>
    <dgm:pt modelId="{A4437D4E-2F6F-4C3F-8B22-07E81D55C832}" type="pres">
      <dgm:prSet presAssocID="{7FEB47F1-7FD5-4832-9280-71B70A041046}" presName="sibTrans" presStyleCnt="0"/>
      <dgm:spPr/>
    </dgm:pt>
    <dgm:pt modelId="{5774C1BA-13FD-4917-9C7B-1D7DE632E62A}" type="pres">
      <dgm:prSet presAssocID="{AA318DC7-E237-47C5-8F96-A190CA730423}" presName="node" presStyleLbl="node1" presStyleIdx="9" presStyleCnt="10">
        <dgm:presLayoutVars>
          <dgm:bulletEnabled val="1"/>
        </dgm:presLayoutVars>
      </dgm:prSet>
      <dgm:spPr/>
    </dgm:pt>
  </dgm:ptLst>
  <dgm:cxnLst>
    <dgm:cxn modelId="{C7C4580A-82AF-49E2-A783-3B2DA4834970}" type="presOf" srcId="{7FD320FE-02EB-4FB2-A6EB-9A185E1D464B}" destId="{0FE9EA0A-AC4E-45EA-8B20-8FA074AC6D7A}" srcOrd="0" destOrd="0" presId="urn:microsoft.com/office/officeart/2005/8/layout/default"/>
    <dgm:cxn modelId="{19BBBF1B-3DBA-4D6D-8B37-7CD88382D353}" type="presOf" srcId="{180B7DDD-55EC-4894-9ACA-61C5FE27B4E1}" destId="{303CA065-B78D-41F7-BEAC-BD9C42A307AF}" srcOrd="0" destOrd="0" presId="urn:microsoft.com/office/officeart/2005/8/layout/default"/>
    <dgm:cxn modelId="{7326F21B-F279-4161-925B-BD980E1BB5C8}" srcId="{B9A1FA8D-562A-44F5-A122-6473BB3FFE6B}" destId="{387BA3A7-65C1-41B3-B86C-D86ACD514A2C}" srcOrd="1" destOrd="0" parTransId="{0BDDD6DF-9771-4B99-A92E-9D53F104F7A5}" sibTransId="{EE87083E-D93A-418C-BA84-E218E3E2450C}"/>
    <dgm:cxn modelId="{8C508834-955D-4647-9302-07BF985115A5}" srcId="{B9A1FA8D-562A-44F5-A122-6473BB3FFE6B}" destId="{2B436E73-DE01-450F-9F7E-F2428A82B3D6}" srcOrd="5" destOrd="0" parTransId="{183F39D9-07A3-4AF5-B3CF-BB6419832C50}" sibTransId="{508F829D-A787-475C-98C9-2B67E4B88784}"/>
    <dgm:cxn modelId="{B4C6853B-C804-4404-BFFE-ED33AA67B5A9}" srcId="{B9A1FA8D-562A-44F5-A122-6473BB3FFE6B}" destId="{180B7DDD-55EC-4894-9ACA-61C5FE27B4E1}" srcOrd="2" destOrd="0" parTransId="{801DBF05-036F-4303-BEEB-1465681C4121}" sibTransId="{CC7F6FC5-5278-4F0F-9235-7DF39CBF3145}"/>
    <dgm:cxn modelId="{3BA7636C-F842-4EA3-B43B-7250945431C7}" srcId="{B9A1FA8D-562A-44F5-A122-6473BB3FFE6B}" destId="{3865F282-6F0F-4A72-99BC-92AB4274B43F}" srcOrd="3" destOrd="0" parTransId="{17C06A8A-477B-47B6-8A5C-DE6D6383B71F}" sibTransId="{3E967B9A-5CBD-4652-9DBD-13F5D725F78C}"/>
    <dgm:cxn modelId="{F0BE1E73-4549-489B-9503-C80BCE9EA10F}" type="presOf" srcId="{AA318DC7-E237-47C5-8F96-A190CA730423}" destId="{5774C1BA-13FD-4917-9C7B-1D7DE632E62A}" srcOrd="0" destOrd="0" presId="urn:microsoft.com/office/officeart/2005/8/layout/default"/>
    <dgm:cxn modelId="{386F0958-5699-468B-92FE-3AEBAF440593}" type="presOf" srcId="{387BA3A7-65C1-41B3-B86C-D86ACD514A2C}" destId="{C078CCE2-BBC4-4D0A-9290-476F7875BB71}" srcOrd="0" destOrd="0" presId="urn:microsoft.com/office/officeart/2005/8/layout/default"/>
    <dgm:cxn modelId="{91EB549A-1D63-4DC9-A2D9-762BDAB144A8}" type="presOf" srcId="{D101E339-0D2A-45A2-ABC2-1D19BDB1FFDC}" destId="{60FF6E19-D60D-4F6D-BEFE-0609BF1255DE}" srcOrd="0" destOrd="0" presId="urn:microsoft.com/office/officeart/2005/8/layout/default"/>
    <dgm:cxn modelId="{B310859B-0F1F-46F3-A926-491B588A8DFB}" type="presOf" srcId="{3865F282-6F0F-4A72-99BC-92AB4274B43F}" destId="{3F4FE475-A56B-44E1-B694-60CA565545C8}" srcOrd="0" destOrd="0" presId="urn:microsoft.com/office/officeart/2005/8/layout/default"/>
    <dgm:cxn modelId="{E02AFA9E-BD46-4B22-AF9D-DE92112E6236}" type="presOf" srcId="{B9A1FA8D-562A-44F5-A122-6473BB3FFE6B}" destId="{7E364638-52F6-45C1-9C09-63314F83B1EA}" srcOrd="0" destOrd="0" presId="urn:microsoft.com/office/officeart/2005/8/layout/default"/>
    <dgm:cxn modelId="{39B4A8B2-744D-4A58-9E81-AF2A0A5A25A8}" type="presOf" srcId="{3D3746B8-9992-462B-B089-0C60B8B3EF0C}" destId="{E6B711B2-99C6-454C-8510-B663CA03BA20}" srcOrd="0" destOrd="0" presId="urn:microsoft.com/office/officeart/2005/8/layout/default"/>
    <dgm:cxn modelId="{081E4FB8-2B4A-4926-B18D-3CB65D2586C4}" type="presOf" srcId="{2B436E73-DE01-450F-9F7E-F2428A82B3D6}" destId="{2D4DE9DB-23C9-42EF-B3F8-D45E5FC8D9D7}" srcOrd="0" destOrd="0" presId="urn:microsoft.com/office/officeart/2005/8/layout/default"/>
    <dgm:cxn modelId="{0E00C1BE-2230-47D3-A07B-801FE20C04E5}" srcId="{B9A1FA8D-562A-44F5-A122-6473BB3FFE6B}" destId="{1C1BB59B-2B6D-4C8D-829C-489104385F12}" srcOrd="7" destOrd="0" parTransId="{DAF17C11-01E6-444E-BC1A-800132BC2853}" sibTransId="{24267215-9162-40E9-81B7-17C357BC44DB}"/>
    <dgm:cxn modelId="{20C672C1-2E8F-47CC-ABFD-C07080483D4C}" srcId="{B9A1FA8D-562A-44F5-A122-6473BB3FFE6B}" destId="{AA318DC7-E237-47C5-8F96-A190CA730423}" srcOrd="9" destOrd="0" parTransId="{795C3626-6564-4DDE-ADA4-2C792BA63BFA}" sibTransId="{9A6F5AA6-73BA-48D3-B538-69AB15AC0C71}"/>
    <dgm:cxn modelId="{10F9CBC8-8788-421D-9BE1-C36BC59C458E}" srcId="{B9A1FA8D-562A-44F5-A122-6473BB3FFE6B}" destId="{7FD320FE-02EB-4FB2-A6EB-9A185E1D464B}" srcOrd="0" destOrd="0" parTransId="{B2CE2886-ACF2-4140-8A57-64470F7EEF4E}" sibTransId="{9DFD0452-59F7-46B8-8312-8AB93F76AE84}"/>
    <dgm:cxn modelId="{78F685D6-FB2A-4F0F-BEBB-14BE1DA96035}" type="presOf" srcId="{1C1BB59B-2B6D-4C8D-829C-489104385F12}" destId="{0703BEDC-D260-4C88-B10F-D8CD1912D7C0}" srcOrd="0" destOrd="0" presId="urn:microsoft.com/office/officeart/2005/8/layout/default"/>
    <dgm:cxn modelId="{8C8D0EDE-74D3-4611-8B52-0BE7DA2F2B46}" srcId="{B9A1FA8D-562A-44F5-A122-6473BB3FFE6B}" destId="{3D3746B8-9992-462B-B089-0C60B8B3EF0C}" srcOrd="4" destOrd="0" parTransId="{DE29F115-B19B-42A0-990F-7708F5F12306}" sibTransId="{B5BEB916-7634-4A5C-A161-5F9F09FCD169}"/>
    <dgm:cxn modelId="{634311EB-F0D2-4123-AD45-EB3CD128044E}" type="presOf" srcId="{909257B0-5401-40BA-9A9A-0DBA84D067F9}" destId="{6F847441-1C29-48CB-9B3E-94E47EE3D824}" srcOrd="0" destOrd="0" presId="urn:microsoft.com/office/officeart/2005/8/layout/default"/>
    <dgm:cxn modelId="{C02299EC-24D8-4515-BC18-AE491DDD0109}" srcId="{B9A1FA8D-562A-44F5-A122-6473BB3FFE6B}" destId="{909257B0-5401-40BA-9A9A-0DBA84D067F9}" srcOrd="6" destOrd="0" parTransId="{76FE294B-C8B2-41B5-BDAB-23EC0B9B7E27}" sibTransId="{E76B14E6-A03F-4AF9-AFED-ECC9E64D9DBF}"/>
    <dgm:cxn modelId="{69E5F8FE-48A9-49BB-9C23-D749856529F9}" srcId="{B9A1FA8D-562A-44F5-A122-6473BB3FFE6B}" destId="{D101E339-0D2A-45A2-ABC2-1D19BDB1FFDC}" srcOrd="8" destOrd="0" parTransId="{59682C02-FFB0-45FE-8267-89C6D2084296}" sibTransId="{7FEB47F1-7FD5-4832-9280-71B70A041046}"/>
    <dgm:cxn modelId="{D8703B74-0195-43C2-BE8F-92F845CA1945}" type="presParOf" srcId="{7E364638-52F6-45C1-9C09-63314F83B1EA}" destId="{0FE9EA0A-AC4E-45EA-8B20-8FA074AC6D7A}" srcOrd="0" destOrd="0" presId="urn:microsoft.com/office/officeart/2005/8/layout/default"/>
    <dgm:cxn modelId="{FE87CE03-BA55-4ED2-B342-57ED66FE7140}" type="presParOf" srcId="{7E364638-52F6-45C1-9C09-63314F83B1EA}" destId="{A1BB3483-2FEE-416F-85E9-0E7C3E0E53D3}" srcOrd="1" destOrd="0" presId="urn:microsoft.com/office/officeart/2005/8/layout/default"/>
    <dgm:cxn modelId="{B8580B98-185B-4384-8745-EAD94F160C8F}" type="presParOf" srcId="{7E364638-52F6-45C1-9C09-63314F83B1EA}" destId="{C078CCE2-BBC4-4D0A-9290-476F7875BB71}" srcOrd="2" destOrd="0" presId="urn:microsoft.com/office/officeart/2005/8/layout/default"/>
    <dgm:cxn modelId="{D5E5C748-1756-4B62-BF34-D740ED787202}" type="presParOf" srcId="{7E364638-52F6-45C1-9C09-63314F83B1EA}" destId="{B0D2C098-47AB-4935-A9C8-CC82F0017810}" srcOrd="3" destOrd="0" presId="urn:microsoft.com/office/officeart/2005/8/layout/default"/>
    <dgm:cxn modelId="{5B867866-501C-4C7C-A478-DD78FA5F53C3}" type="presParOf" srcId="{7E364638-52F6-45C1-9C09-63314F83B1EA}" destId="{303CA065-B78D-41F7-BEAC-BD9C42A307AF}" srcOrd="4" destOrd="0" presId="urn:microsoft.com/office/officeart/2005/8/layout/default"/>
    <dgm:cxn modelId="{B66ECCE4-4BBE-4109-B4BC-5FEFE06E3E1E}" type="presParOf" srcId="{7E364638-52F6-45C1-9C09-63314F83B1EA}" destId="{6E8ED441-238B-406E-B18C-776E4CA99509}" srcOrd="5" destOrd="0" presId="urn:microsoft.com/office/officeart/2005/8/layout/default"/>
    <dgm:cxn modelId="{87F29ABF-AB2E-4E69-B5B6-C91E6C37B3FF}" type="presParOf" srcId="{7E364638-52F6-45C1-9C09-63314F83B1EA}" destId="{3F4FE475-A56B-44E1-B694-60CA565545C8}" srcOrd="6" destOrd="0" presId="urn:microsoft.com/office/officeart/2005/8/layout/default"/>
    <dgm:cxn modelId="{CCCF815A-450F-4106-B99D-E222EB912AD1}" type="presParOf" srcId="{7E364638-52F6-45C1-9C09-63314F83B1EA}" destId="{FFDCAE2A-72D1-4627-AC01-04A4F512A3AD}" srcOrd="7" destOrd="0" presId="urn:microsoft.com/office/officeart/2005/8/layout/default"/>
    <dgm:cxn modelId="{5BE6FCDA-EFDC-4646-953A-A037B18A11DC}" type="presParOf" srcId="{7E364638-52F6-45C1-9C09-63314F83B1EA}" destId="{E6B711B2-99C6-454C-8510-B663CA03BA20}" srcOrd="8" destOrd="0" presId="urn:microsoft.com/office/officeart/2005/8/layout/default"/>
    <dgm:cxn modelId="{671C84F2-2787-4185-94FB-7F84F7C9A121}" type="presParOf" srcId="{7E364638-52F6-45C1-9C09-63314F83B1EA}" destId="{F9FE9793-BEE1-4DE9-BB2E-BA70D2409C75}" srcOrd="9" destOrd="0" presId="urn:microsoft.com/office/officeart/2005/8/layout/default"/>
    <dgm:cxn modelId="{B4686F5A-9FCA-49F2-B2AE-78EA07C89100}" type="presParOf" srcId="{7E364638-52F6-45C1-9C09-63314F83B1EA}" destId="{2D4DE9DB-23C9-42EF-B3F8-D45E5FC8D9D7}" srcOrd="10" destOrd="0" presId="urn:microsoft.com/office/officeart/2005/8/layout/default"/>
    <dgm:cxn modelId="{2314F84F-1BF0-452B-8797-223CB1601DA3}" type="presParOf" srcId="{7E364638-52F6-45C1-9C09-63314F83B1EA}" destId="{4126CB64-3C6A-4A09-A9C8-8967B85A05C3}" srcOrd="11" destOrd="0" presId="urn:microsoft.com/office/officeart/2005/8/layout/default"/>
    <dgm:cxn modelId="{DD48327B-0678-4ABC-A289-6FCE76C9631A}" type="presParOf" srcId="{7E364638-52F6-45C1-9C09-63314F83B1EA}" destId="{6F847441-1C29-48CB-9B3E-94E47EE3D824}" srcOrd="12" destOrd="0" presId="urn:microsoft.com/office/officeart/2005/8/layout/default"/>
    <dgm:cxn modelId="{168CAB63-384A-4D13-A0AA-96DCBD005428}" type="presParOf" srcId="{7E364638-52F6-45C1-9C09-63314F83B1EA}" destId="{1161EAA0-5340-487A-9C75-5102AD898724}" srcOrd="13" destOrd="0" presId="urn:microsoft.com/office/officeart/2005/8/layout/default"/>
    <dgm:cxn modelId="{FA6A24DC-0588-4310-835B-625BDAAA8C27}" type="presParOf" srcId="{7E364638-52F6-45C1-9C09-63314F83B1EA}" destId="{0703BEDC-D260-4C88-B10F-D8CD1912D7C0}" srcOrd="14" destOrd="0" presId="urn:microsoft.com/office/officeart/2005/8/layout/default"/>
    <dgm:cxn modelId="{E8E9D8DB-8A71-4377-9BA5-0A74480281FD}" type="presParOf" srcId="{7E364638-52F6-45C1-9C09-63314F83B1EA}" destId="{82DA1382-57EF-4E02-BA38-1BEFDBCB0757}" srcOrd="15" destOrd="0" presId="urn:microsoft.com/office/officeart/2005/8/layout/default"/>
    <dgm:cxn modelId="{C03711F1-C2F8-48B8-9873-F4F4EF17E565}" type="presParOf" srcId="{7E364638-52F6-45C1-9C09-63314F83B1EA}" destId="{60FF6E19-D60D-4F6D-BEFE-0609BF1255DE}" srcOrd="16" destOrd="0" presId="urn:microsoft.com/office/officeart/2005/8/layout/default"/>
    <dgm:cxn modelId="{32A1B571-83DF-4491-A8C6-753D8C02C0A4}" type="presParOf" srcId="{7E364638-52F6-45C1-9C09-63314F83B1EA}" destId="{A4437D4E-2F6F-4C3F-8B22-07E81D55C832}" srcOrd="17" destOrd="0" presId="urn:microsoft.com/office/officeart/2005/8/layout/default"/>
    <dgm:cxn modelId="{66036D31-C400-4185-AF11-2B6C20DD167B}" type="presParOf" srcId="{7E364638-52F6-45C1-9C09-63314F83B1EA}" destId="{5774C1BA-13FD-4917-9C7B-1D7DE632E62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A7D04-718A-4C5F-8D91-4A150E9C37D3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945500-26E4-42D8-BE09-6242C32602CE}">
      <dgm:prSet phldrT="[Text]"/>
      <dgm:spPr/>
      <dgm:t>
        <a:bodyPr/>
        <a:lstStyle/>
        <a:p>
          <a:r>
            <a:rPr lang="en-US" dirty="0"/>
            <a:t>Don’t Smoke</a:t>
          </a:r>
        </a:p>
      </dgm:t>
    </dgm:pt>
    <dgm:pt modelId="{2FB25B63-033F-49F6-A2C6-1ED203F24219}" type="parTrans" cxnId="{C291AE05-9786-4D6C-AF49-9664C78CDBE4}">
      <dgm:prSet/>
      <dgm:spPr/>
      <dgm:t>
        <a:bodyPr/>
        <a:lstStyle/>
        <a:p>
          <a:endParaRPr lang="en-US"/>
        </a:p>
      </dgm:t>
    </dgm:pt>
    <dgm:pt modelId="{A16FB632-69A0-4989-A7DE-1DA8A28E54BC}" type="sibTrans" cxnId="{C291AE05-9786-4D6C-AF49-9664C78CDBE4}">
      <dgm:prSet/>
      <dgm:spPr/>
      <dgm:t>
        <a:bodyPr/>
        <a:lstStyle/>
        <a:p>
          <a:endParaRPr lang="en-US"/>
        </a:p>
      </dgm:t>
    </dgm:pt>
    <dgm:pt modelId="{0B838A19-F5AB-47DD-A886-7BEBB3EAF8BE}">
      <dgm:prSet phldrT="[Text]"/>
      <dgm:spPr/>
      <dgm:t>
        <a:bodyPr/>
        <a:lstStyle/>
        <a:p>
          <a:r>
            <a:rPr lang="en-US" dirty="0"/>
            <a:t>Eat Healthy</a:t>
          </a:r>
        </a:p>
      </dgm:t>
    </dgm:pt>
    <dgm:pt modelId="{F6B656E5-B6FE-4983-ACD0-2314E7C89EC8}" type="parTrans" cxnId="{E4DDC11B-B617-4E16-B9E6-2CCD4F351640}">
      <dgm:prSet/>
      <dgm:spPr/>
      <dgm:t>
        <a:bodyPr/>
        <a:lstStyle/>
        <a:p>
          <a:endParaRPr lang="en-US"/>
        </a:p>
      </dgm:t>
    </dgm:pt>
    <dgm:pt modelId="{AA62FE61-32DD-41DF-BA7B-AE92A833822A}" type="sibTrans" cxnId="{E4DDC11B-B617-4E16-B9E6-2CCD4F351640}">
      <dgm:prSet/>
      <dgm:spPr/>
      <dgm:t>
        <a:bodyPr/>
        <a:lstStyle/>
        <a:p>
          <a:endParaRPr lang="en-US"/>
        </a:p>
      </dgm:t>
    </dgm:pt>
    <dgm:pt modelId="{571CD3F2-621D-493F-99EA-9D371C25B551}">
      <dgm:prSet phldrT="[Text]"/>
      <dgm:spPr/>
      <dgm:t>
        <a:bodyPr/>
        <a:lstStyle/>
        <a:p>
          <a:r>
            <a:rPr lang="en-US" dirty="0"/>
            <a:t>Be physically active</a:t>
          </a:r>
        </a:p>
      </dgm:t>
    </dgm:pt>
    <dgm:pt modelId="{D206DFDF-A7A4-4145-8614-DF859D17D995}" type="parTrans" cxnId="{E82C2302-9078-4D8A-8C40-77895D4749D5}">
      <dgm:prSet/>
      <dgm:spPr/>
      <dgm:t>
        <a:bodyPr/>
        <a:lstStyle/>
        <a:p>
          <a:endParaRPr lang="en-US"/>
        </a:p>
      </dgm:t>
    </dgm:pt>
    <dgm:pt modelId="{9780F745-3C35-44B8-A218-D52A90AE251D}" type="sibTrans" cxnId="{E82C2302-9078-4D8A-8C40-77895D4749D5}">
      <dgm:prSet/>
      <dgm:spPr/>
      <dgm:t>
        <a:bodyPr/>
        <a:lstStyle/>
        <a:p>
          <a:endParaRPr lang="en-US"/>
        </a:p>
      </dgm:t>
    </dgm:pt>
    <dgm:pt modelId="{09534EF0-8DF6-46F8-B343-9A9B3DEBD272}">
      <dgm:prSet phldrT="[Text]"/>
      <dgm:spPr/>
      <dgm:t>
        <a:bodyPr/>
        <a:lstStyle/>
        <a:p>
          <a:r>
            <a:rPr lang="en-US" dirty="0"/>
            <a:t>Get Enough Sleep</a:t>
          </a:r>
        </a:p>
      </dgm:t>
    </dgm:pt>
    <dgm:pt modelId="{1F446F03-91D7-41EB-AB5D-89679DC3604E}" type="parTrans" cxnId="{37EC8799-48EA-4C0D-BD8F-7AFE6F39B7E9}">
      <dgm:prSet/>
      <dgm:spPr/>
      <dgm:t>
        <a:bodyPr/>
        <a:lstStyle/>
        <a:p>
          <a:endParaRPr lang="en-US"/>
        </a:p>
      </dgm:t>
    </dgm:pt>
    <dgm:pt modelId="{4C5340DB-EFA0-4F73-9A6D-73E259E5F353}" type="sibTrans" cxnId="{37EC8799-48EA-4C0D-BD8F-7AFE6F39B7E9}">
      <dgm:prSet/>
      <dgm:spPr/>
      <dgm:t>
        <a:bodyPr/>
        <a:lstStyle/>
        <a:p>
          <a:endParaRPr lang="en-US"/>
        </a:p>
      </dgm:t>
    </dgm:pt>
    <dgm:pt modelId="{4F60F3B5-C024-4F14-AD6E-D7221090B4BA}">
      <dgm:prSet phldrT="[Text]"/>
      <dgm:spPr/>
      <dgm:t>
        <a:bodyPr/>
        <a:lstStyle/>
        <a:p>
          <a:r>
            <a:rPr lang="en-US" dirty="0"/>
            <a:t>Practice Relaxation</a:t>
          </a:r>
        </a:p>
      </dgm:t>
    </dgm:pt>
    <dgm:pt modelId="{205CAFE8-725F-4A40-B097-9F6C4F63BAE4}" type="parTrans" cxnId="{02412806-D396-4DEB-95E2-2B83097C2A2D}">
      <dgm:prSet/>
      <dgm:spPr/>
      <dgm:t>
        <a:bodyPr/>
        <a:lstStyle/>
        <a:p>
          <a:endParaRPr lang="en-US"/>
        </a:p>
      </dgm:t>
    </dgm:pt>
    <dgm:pt modelId="{2E25960F-0D5B-4EE3-88AE-DF22CDBADE67}" type="sibTrans" cxnId="{02412806-D396-4DEB-95E2-2B83097C2A2D}">
      <dgm:prSet/>
      <dgm:spPr/>
      <dgm:t>
        <a:bodyPr/>
        <a:lstStyle/>
        <a:p>
          <a:endParaRPr lang="en-US"/>
        </a:p>
      </dgm:t>
    </dgm:pt>
    <dgm:pt modelId="{E3E5030A-EB7D-42AB-801E-07742B46A5DB}">
      <dgm:prSet phldrT="[Text]"/>
      <dgm:spPr/>
      <dgm:t>
        <a:bodyPr/>
        <a:lstStyle/>
        <a:p>
          <a:r>
            <a:rPr lang="en-US" dirty="0"/>
            <a:t>Limit Alcohol</a:t>
          </a:r>
        </a:p>
      </dgm:t>
    </dgm:pt>
    <dgm:pt modelId="{A728FDCB-2DAE-47FE-A81B-604A9D2A8A2F}" type="parTrans" cxnId="{68816EA6-ED99-4612-A403-86CE23AFC829}">
      <dgm:prSet/>
      <dgm:spPr/>
      <dgm:t>
        <a:bodyPr/>
        <a:lstStyle/>
        <a:p>
          <a:endParaRPr lang="en-US"/>
        </a:p>
      </dgm:t>
    </dgm:pt>
    <dgm:pt modelId="{0CBA9B64-1505-4555-8679-92ED53DE284C}" type="sibTrans" cxnId="{68816EA6-ED99-4612-A403-86CE23AFC829}">
      <dgm:prSet/>
      <dgm:spPr/>
      <dgm:t>
        <a:bodyPr/>
        <a:lstStyle/>
        <a:p>
          <a:endParaRPr lang="en-US"/>
        </a:p>
      </dgm:t>
    </dgm:pt>
    <dgm:pt modelId="{70055497-53FD-416B-92F9-C5539E76D7C0}" type="pres">
      <dgm:prSet presAssocID="{57CA7D04-718A-4C5F-8D91-4A150E9C37D3}" presName="Name0" presStyleCnt="0">
        <dgm:presLayoutVars>
          <dgm:dir/>
          <dgm:resizeHandles val="exact"/>
        </dgm:presLayoutVars>
      </dgm:prSet>
      <dgm:spPr/>
    </dgm:pt>
    <dgm:pt modelId="{9B74A169-401B-4042-A9BB-7EC6BEA47D13}" type="pres">
      <dgm:prSet presAssocID="{B2945500-26E4-42D8-BE09-6242C32602CE}" presName="compNode" presStyleCnt="0"/>
      <dgm:spPr/>
    </dgm:pt>
    <dgm:pt modelId="{47FFD06F-076C-4CE1-8484-D794971BF18E}" type="pres">
      <dgm:prSet presAssocID="{B2945500-26E4-42D8-BE09-6242C32602CE}" presName="pictRect" presStyleLbl="nod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264CF5A-7C61-4633-B219-E747587A63B5}" type="pres">
      <dgm:prSet presAssocID="{B2945500-26E4-42D8-BE09-6242C32602CE}" presName="textRect" presStyleLbl="revTx" presStyleIdx="0" presStyleCnt="6">
        <dgm:presLayoutVars>
          <dgm:bulletEnabled val="1"/>
        </dgm:presLayoutVars>
      </dgm:prSet>
      <dgm:spPr/>
    </dgm:pt>
    <dgm:pt modelId="{D4944B36-F66C-403C-9206-60071C3EEEFF}" type="pres">
      <dgm:prSet presAssocID="{A16FB632-69A0-4989-A7DE-1DA8A28E54BC}" presName="sibTrans" presStyleLbl="sibTrans2D1" presStyleIdx="0" presStyleCnt="0"/>
      <dgm:spPr/>
    </dgm:pt>
    <dgm:pt modelId="{DC096FD4-031B-4BC8-B1B6-C05F434B4597}" type="pres">
      <dgm:prSet presAssocID="{0B838A19-F5AB-47DD-A886-7BEBB3EAF8BE}" presName="compNode" presStyleCnt="0"/>
      <dgm:spPr/>
    </dgm:pt>
    <dgm:pt modelId="{6FC152DA-1165-43DA-B3B4-C7994254B5E6}" type="pres">
      <dgm:prSet presAssocID="{0B838A19-F5AB-47DD-A886-7BEBB3EAF8BE}" presName="pictRect" presStyleLbl="nod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889D26F-C630-406B-AB80-5D002369A1B2}" type="pres">
      <dgm:prSet presAssocID="{0B838A19-F5AB-47DD-A886-7BEBB3EAF8BE}" presName="textRect" presStyleLbl="revTx" presStyleIdx="1" presStyleCnt="6">
        <dgm:presLayoutVars>
          <dgm:bulletEnabled val="1"/>
        </dgm:presLayoutVars>
      </dgm:prSet>
      <dgm:spPr/>
    </dgm:pt>
    <dgm:pt modelId="{2F8B5EEA-9B78-4AA8-AB78-51095A8B63B4}" type="pres">
      <dgm:prSet presAssocID="{AA62FE61-32DD-41DF-BA7B-AE92A833822A}" presName="sibTrans" presStyleLbl="sibTrans2D1" presStyleIdx="0" presStyleCnt="0"/>
      <dgm:spPr/>
    </dgm:pt>
    <dgm:pt modelId="{391FB6A9-7DD7-4460-B207-B0F689E6AF2D}" type="pres">
      <dgm:prSet presAssocID="{571CD3F2-621D-493F-99EA-9D371C25B551}" presName="compNode" presStyleCnt="0"/>
      <dgm:spPr/>
    </dgm:pt>
    <dgm:pt modelId="{05778189-0DD5-4AE2-862B-0C062F858EB3}" type="pres">
      <dgm:prSet presAssocID="{571CD3F2-621D-493F-99EA-9D371C25B551}" presName="pictRect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29A42E1-23AC-4D4D-A655-4A8354187AA6}" type="pres">
      <dgm:prSet presAssocID="{571CD3F2-621D-493F-99EA-9D371C25B551}" presName="textRect" presStyleLbl="revTx" presStyleIdx="2" presStyleCnt="6">
        <dgm:presLayoutVars>
          <dgm:bulletEnabled val="1"/>
        </dgm:presLayoutVars>
      </dgm:prSet>
      <dgm:spPr/>
    </dgm:pt>
    <dgm:pt modelId="{A9CCAECF-75A2-460D-BF71-C09AB713105A}" type="pres">
      <dgm:prSet presAssocID="{9780F745-3C35-44B8-A218-D52A90AE251D}" presName="sibTrans" presStyleLbl="sibTrans2D1" presStyleIdx="0" presStyleCnt="0"/>
      <dgm:spPr/>
    </dgm:pt>
    <dgm:pt modelId="{01C11F7B-FBFC-47EF-AD72-BAE3FBA68FF6}" type="pres">
      <dgm:prSet presAssocID="{09534EF0-8DF6-46F8-B343-9A9B3DEBD272}" presName="compNode" presStyleCnt="0"/>
      <dgm:spPr/>
    </dgm:pt>
    <dgm:pt modelId="{59A9685F-5B3F-4AB7-AD7F-10B5203C002A}" type="pres">
      <dgm:prSet presAssocID="{09534EF0-8DF6-46F8-B343-9A9B3DEBD272}" presName="pictRect" presStyleLbl="nod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4F0EFBE-A412-4FAF-8DF7-000348BF6D8D}" type="pres">
      <dgm:prSet presAssocID="{09534EF0-8DF6-46F8-B343-9A9B3DEBD272}" presName="textRect" presStyleLbl="revTx" presStyleIdx="3" presStyleCnt="6">
        <dgm:presLayoutVars>
          <dgm:bulletEnabled val="1"/>
        </dgm:presLayoutVars>
      </dgm:prSet>
      <dgm:spPr/>
    </dgm:pt>
    <dgm:pt modelId="{0331E954-70E5-48A3-A33D-7D3AA3B615B9}" type="pres">
      <dgm:prSet presAssocID="{4C5340DB-EFA0-4F73-9A6D-73E259E5F353}" presName="sibTrans" presStyleLbl="sibTrans2D1" presStyleIdx="0" presStyleCnt="0"/>
      <dgm:spPr/>
    </dgm:pt>
    <dgm:pt modelId="{54EEA20F-9F18-4AD5-B9B9-4DA99424221B}" type="pres">
      <dgm:prSet presAssocID="{4F60F3B5-C024-4F14-AD6E-D7221090B4BA}" presName="compNode" presStyleCnt="0"/>
      <dgm:spPr/>
    </dgm:pt>
    <dgm:pt modelId="{D02F2F4C-EAD2-4D76-80B5-A4876E5576E2}" type="pres">
      <dgm:prSet presAssocID="{4F60F3B5-C024-4F14-AD6E-D7221090B4BA}" presName="pictRect" presStyleLbl="nod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D3F0C43-3177-456D-B70A-7EFC8845F957}" type="pres">
      <dgm:prSet presAssocID="{4F60F3B5-C024-4F14-AD6E-D7221090B4BA}" presName="textRect" presStyleLbl="revTx" presStyleIdx="4" presStyleCnt="6">
        <dgm:presLayoutVars>
          <dgm:bulletEnabled val="1"/>
        </dgm:presLayoutVars>
      </dgm:prSet>
      <dgm:spPr/>
    </dgm:pt>
    <dgm:pt modelId="{AB59E66F-89EA-41BF-A249-599EA71202CF}" type="pres">
      <dgm:prSet presAssocID="{2E25960F-0D5B-4EE3-88AE-DF22CDBADE67}" presName="sibTrans" presStyleLbl="sibTrans2D1" presStyleIdx="0" presStyleCnt="0"/>
      <dgm:spPr/>
    </dgm:pt>
    <dgm:pt modelId="{BFAF29B5-046E-46E3-8788-5A5654B7D987}" type="pres">
      <dgm:prSet presAssocID="{E3E5030A-EB7D-42AB-801E-07742B46A5DB}" presName="compNode" presStyleCnt="0"/>
      <dgm:spPr/>
    </dgm:pt>
    <dgm:pt modelId="{9B8E3A96-12EB-419E-B9C7-22CF11D56AA4}" type="pres">
      <dgm:prSet presAssocID="{E3E5030A-EB7D-42AB-801E-07742B46A5DB}" presName="pictRect" presStyleLbl="nod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EEF0B2D-F976-47D2-B6CF-35C1EA6290E0}" type="pres">
      <dgm:prSet presAssocID="{E3E5030A-EB7D-42AB-801E-07742B46A5DB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85F4C600-2A3E-47D9-B5E6-AD078E604767}" type="presOf" srcId="{A16FB632-69A0-4989-A7DE-1DA8A28E54BC}" destId="{D4944B36-F66C-403C-9206-60071C3EEEFF}" srcOrd="0" destOrd="0" presId="urn:microsoft.com/office/officeart/2005/8/layout/pList1"/>
    <dgm:cxn modelId="{E82C2302-9078-4D8A-8C40-77895D4749D5}" srcId="{57CA7D04-718A-4C5F-8D91-4A150E9C37D3}" destId="{571CD3F2-621D-493F-99EA-9D371C25B551}" srcOrd="2" destOrd="0" parTransId="{D206DFDF-A7A4-4145-8614-DF859D17D995}" sibTransId="{9780F745-3C35-44B8-A218-D52A90AE251D}"/>
    <dgm:cxn modelId="{C291AE05-9786-4D6C-AF49-9664C78CDBE4}" srcId="{57CA7D04-718A-4C5F-8D91-4A150E9C37D3}" destId="{B2945500-26E4-42D8-BE09-6242C32602CE}" srcOrd="0" destOrd="0" parTransId="{2FB25B63-033F-49F6-A2C6-1ED203F24219}" sibTransId="{A16FB632-69A0-4989-A7DE-1DA8A28E54BC}"/>
    <dgm:cxn modelId="{02412806-D396-4DEB-95E2-2B83097C2A2D}" srcId="{57CA7D04-718A-4C5F-8D91-4A150E9C37D3}" destId="{4F60F3B5-C024-4F14-AD6E-D7221090B4BA}" srcOrd="4" destOrd="0" parTransId="{205CAFE8-725F-4A40-B097-9F6C4F63BAE4}" sibTransId="{2E25960F-0D5B-4EE3-88AE-DF22CDBADE67}"/>
    <dgm:cxn modelId="{E4DDC11B-B617-4E16-B9E6-2CCD4F351640}" srcId="{57CA7D04-718A-4C5F-8D91-4A150E9C37D3}" destId="{0B838A19-F5AB-47DD-A886-7BEBB3EAF8BE}" srcOrd="1" destOrd="0" parTransId="{F6B656E5-B6FE-4983-ACD0-2314E7C89EC8}" sibTransId="{AA62FE61-32DD-41DF-BA7B-AE92A833822A}"/>
    <dgm:cxn modelId="{BA204F35-EBA9-4ED6-81AC-9DDCA0BAF08D}" type="presOf" srcId="{9780F745-3C35-44B8-A218-D52A90AE251D}" destId="{A9CCAECF-75A2-460D-BF71-C09AB713105A}" srcOrd="0" destOrd="0" presId="urn:microsoft.com/office/officeart/2005/8/layout/pList1"/>
    <dgm:cxn modelId="{3E49B267-531A-44C0-AC65-DB2D49072BF0}" type="presOf" srcId="{2E25960F-0D5B-4EE3-88AE-DF22CDBADE67}" destId="{AB59E66F-89EA-41BF-A249-599EA71202CF}" srcOrd="0" destOrd="0" presId="urn:microsoft.com/office/officeart/2005/8/layout/pList1"/>
    <dgm:cxn modelId="{38C82E50-203B-4702-A85E-317F322848D7}" type="presOf" srcId="{E3E5030A-EB7D-42AB-801E-07742B46A5DB}" destId="{3EEF0B2D-F976-47D2-B6CF-35C1EA6290E0}" srcOrd="0" destOrd="0" presId="urn:microsoft.com/office/officeart/2005/8/layout/pList1"/>
    <dgm:cxn modelId="{D552A77A-E7C5-4B78-BE46-66BF27FED7E7}" type="presOf" srcId="{0B838A19-F5AB-47DD-A886-7BEBB3EAF8BE}" destId="{5889D26F-C630-406B-AB80-5D002369A1B2}" srcOrd="0" destOrd="0" presId="urn:microsoft.com/office/officeart/2005/8/layout/pList1"/>
    <dgm:cxn modelId="{37EC8799-48EA-4C0D-BD8F-7AFE6F39B7E9}" srcId="{57CA7D04-718A-4C5F-8D91-4A150E9C37D3}" destId="{09534EF0-8DF6-46F8-B343-9A9B3DEBD272}" srcOrd="3" destOrd="0" parTransId="{1F446F03-91D7-41EB-AB5D-89679DC3604E}" sibTransId="{4C5340DB-EFA0-4F73-9A6D-73E259E5F353}"/>
    <dgm:cxn modelId="{0DF6AE9E-D15A-4952-97C6-90C3F5F27C40}" type="presOf" srcId="{57CA7D04-718A-4C5F-8D91-4A150E9C37D3}" destId="{70055497-53FD-416B-92F9-C5539E76D7C0}" srcOrd="0" destOrd="0" presId="urn:microsoft.com/office/officeart/2005/8/layout/pList1"/>
    <dgm:cxn modelId="{68816EA6-ED99-4612-A403-86CE23AFC829}" srcId="{57CA7D04-718A-4C5F-8D91-4A150E9C37D3}" destId="{E3E5030A-EB7D-42AB-801E-07742B46A5DB}" srcOrd="5" destOrd="0" parTransId="{A728FDCB-2DAE-47FE-A81B-604A9D2A8A2F}" sibTransId="{0CBA9B64-1505-4555-8679-92ED53DE284C}"/>
    <dgm:cxn modelId="{2FAC86AE-7C98-4B17-80A6-2A3B4C8C10A1}" type="presOf" srcId="{AA62FE61-32DD-41DF-BA7B-AE92A833822A}" destId="{2F8B5EEA-9B78-4AA8-AB78-51095A8B63B4}" srcOrd="0" destOrd="0" presId="urn:microsoft.com/office/officeart/2005/8/layout/pList1"/>
    <dgm:cxn modelId="{226B9CB3-2156-4BFD-B370-4B9E53DB45C7}" type="presOf" srcId="{571CD3F2-621D-493F-99EA-9D371C25B551}" destId="{829A42E1-23AC-4D4D-A655-4A8354187AA6}" srcOrd="0" destOrd="0" presId="urn:microsoft.com/office/officeart/2005/8/layout/pList1"/>
    <dgm:cxn modelId="{995419B8-02C0-4F2C-92E9-5457655229D0}" type="presOf" srcId="{4F60F3B5-C024-4F14-AD6E-D7221090B4BA}" destId="{DD3F0C43-3177-456D-B70A-7EFC8845F957}" srcOrd="0" destOrd="0" presId="urn:microsoft.com/office/officeart/2005/8/layout/pList1"/>
    <dgm:cxn modelId="{19CC06C8-5063-4834-99F7-73C69500B81A}" type="presOf" srcId="{4C5340DB-EFA0-4F73-9A6D-73E259E5F353}" destId="{0331E954-70E5-48A3-A33D-7D3AA3B615B9}" srcOrd="0" destOrd="0" presId="urn:microsoft.com/office/officeart/2005/8/layout/pList1"/>
    <dgm:cxn modelId="{BB5B35D0-754D-44BE-BC1B-44444A409F37}" type="presOf" srcId="{09534EF0-8DF6-46F8-B343-9A9B3DEBD272}" destId="{64F0EFBE-A412-4FAF-8DF7-000348BF6D8D}" srcOrd="0" destOrd="0" presId="urn:microsoft.com/office/officeart/2005/8/layout/pList1"/>
    <dgm:cxn modelId="{BEB25BDC-10DA-43DF-8918-FF92721CE8F7}" type="presOf" srcId="{B2945500-26E4-42D8-BE09-6242C32602CE}" destId="{A264CF5A-7C61-4633-B219-E747587A63B5}" srcOrd="0" destOrd="0" presId="urn:microsoft.com/office/officeart/2005/8/layout/pList1"/>
    <dgm:cxn modelId="{49C576B4-56B1-4484-A9DD-3291C8FC4B7E}" type="presParOf" srcId="{70055497-53FD-416B-92F9-C5539E76D7C0}" destId="{9B74A169-401B-4042-A9BB-7EC6BEA47D13}" srcOrd="0" destOrd="0" presId="urn:microsoft.com/office/officeart/2005/8/layout/pList1"/>
    <dgm:cxn modelId="{26383F26-3A3A-4BDC-8CF5-56A28735C86A}" type="presParOf" srcId="{9B74A169-401B-4042-A9BB-7EC6BEA47D13}" destId="{47FFD06F-076C-4CE1-8484-D794971BF18E}" srcOrd="0" destOrd="0" presId="urn:microsoft.com/office/officeart/2005/8/layout/pList1"/>
    <dgm:cxn modelId="{189812A8-09EA-48D1-8E93-8ABF63EEC9B3}" type="presParOf" srcId="{9B74A169-401B-4042-A9BB-7EC6BEA47D13}" destId="{A264CF5A-7C61-4633-B219-E747587A63B5}" srcOrd="1" destOrd="0" presId="urn:microsoft.com/office/officeart/2005/8/layout/pList1"/>
    <dgm:cxn modelId="{0749EC75-2595-40DD-B541-E0D742233DAD}" type="presParOf" srcId="{70055497-53FD-416B-92F9-C5539E76D7C0}" destId="{D4944B36-F66C-403C-9206-60071C3EEEFF}" srcOrd="1" destOrd="0" presId="urn:microsoft.com/office/officeart/2005/8/layout/pList1"/>
    <dgm:cxn modelId="{CA74A4E9-7457-44F4-83B3-E6F6CCD20B46}" type="presParOf" srcId="{70055497-53FD-416B-92F9-C5539E76D7C0}" destId="{DC096FD4-031B-4BC8-B1B6-C05F434B4597}" srcOrd="2" destOrd="0" presId="urn:microsoft.com/office/officeart/2005/8/layout/pList1"/>
    <dgm:cxn modelId="{EF2E07A5-EB7C-454A-B954-378CC3EAA4FC}" type="presParOf" srcId="{DC096FD4-031B-4BC8-B1B6-C05F434B4597}" destId="{6FC152DA-1165-43DA-B3B4-C7994254B5E6}" srcOrd="0" destOrd="0" presId="urn:microsoft.com/office/officeart/2005/8/layout/pList1"/>
    <dgm:cxn modelId="{E791C130-D361-4E39-9C60-9604AADF044E}" type="presParOf" srcId="{DC096FD4-031B-4BC8-B1B6-C05F434B4597}" destId="{5889D26F-C630-406B-AB80-5D002369A1B2}" srcOrd="1" destOrd="0" presId="urn:microsoft.com/office/officeart/2005/8/layout/pList1"/>
    <dgm:cxn modelId="{4CF18801-2AD8-433D-950A-832CA6392A13}" type="presParOf" srcId="{70055497-53FD-416B-92F9-C5539E76D7C0}" destId="{2F8B5EEA-9B78-4AA8-AB78-51095A8B63B4}" srcOrd="3" destOrd="0" presId="urn:microsoft.com/office/officeart/2005/8/layout/pList1"/>
    <dgm:cxn modelId="{E33BE483-7C43-46A9-85C0-1F444EF4D08B}" type="presParOf" srcId="{70055497-53FD-416B-92F9-C5539E76D7C0}" destId="{391FB6A9-7DD7-4460-B207-B0F689E6AF2D}" srcOrd="4" destOrd="0" presId="urn:microsoft.com/office/officeart/2005/8/layout/pList1"/>
    <dgm:cxn modelId="{3807D59D-BF5F-4324-8C51-4209562052FC}" type="presParOf" srcId="{391FB6A9-7DD7-4460-B207-B0F689E6AF2D}" destId="{05778189-0DD5-4AE2-862B-0C062F858EB3}" srcOrd="0" destOrd="0" presId="urn:microsoft.com/office/officeart/2005/8/layout/pList1"/>
    <dgm:cxn modelId="{64D09AF5-5932-4F23-9A54-9B82D5F6BC64}" type="presParOf" srcId="{391FB6A9-7DD7-4460-B207-B0F689E6AF2D}" destId="{829A42E1-23AC-4D4D-A655-4A8354187AA6}" srcOrd="1" destOrd="0" presId="urn:microsoft.com/office/officeart/2005/8/layout/pList1"/>
    <dgm:cxn modelId="{CCD1C613-E86D-414C-AB38-3C09DDBB175F}" type="presParOf" srcId="{70055497-53FD-416B-92F9-C5539E76D7C0}" destId="{A9CCAECF-75A2-460D-BF71-C09AB713105A}" srcOrd="5" destOrd="0" presId="urn:microsoft.com/office/officeart/2005/8/layout/pList1"/>
    <dgm:cxn modelId="{5EE449F9-BFCD-4430-8597-7D70D5DB1036}" type="presParOf" srcId="{70055497-53FD-416B-92F9-C5539E76D7C0}" destId="{01C11F7B-FBFC-47EF-AD72-BAE3FBA68FF6}" srcOrd="6" destOrd="0" presId="urn:microsoft.com/office/officeart/2005/8/layout/pList1"/>
    <dgm:cxn modelId="{AAB46B4C-AD32-4063-96A3-F58E52A13165}" type="presParOf" srcId="{01C11F7B-FBFC-47EF-AD72-BAE3FBA68FF6}" destId="{59A9685F-5B3F-4AB7-AD7F-10B5203C002A}" srcOrd="0" destOrd="0" presId="urn:microsoft.com/office/officeart/2005/8/layout/pList1"/>
    <dgm:cxn modelId="{DCE82CC0-41B9-462F-B088-2496F607530A}" type="presParOf" srcId="{01C11F7B-FBFC-47EF-AD72-BAE3FBA68FF6}" destId="{64F0EFBE-A412-4FAF-8DF7-000348BF6D8D}" srcOrd="1" destOrd="0" presId="urn:microsoft.com/office/officeart/2005/8/layout/pList1"/>
    <dgm:cxn modelId="{C5303129-E368-418B-BA42-0EDB00310F45}" type="presParOf" srcId="{70055497-53FD-416B-92F9-C5539E76D7C0}" destId="{0331E954-70E5-48A3-A33D-7D3AA3B615B9}" srcOrd="7" destOrd="0" presId="urn:microsoft.com/office/officeart/2005/8/layout/pList1"/>
    <dgm:cxn modelId="{D85D2D2A-CC16-4BBB-9066-8955E4318CEE}" type="presParOf" srcId="{70055497-53FD-416B-92F9-C5539E76D7C0}" destId="{54EEA20F-9F18-4AD5-B9B9-4DA99424221B}" srcOrd="8" destOrd="0" presId="urn:microsoft.com/office/officeart/2005/8/layout/pList1"/>
    <dgm:cxn modelId="{C67835DC-38C0-44CE-8421-2E6D2A76ED21}" type="presParOf" srcId="{54EEA20F-9F18-4AD5-B9B9-4DA99424221B}" destId="{D02F2F4C-EAD2-4D76-80B5-A4876E5576E2}" srcOrd="0" destOrd="0" presId="urn:microsoft.com/office/officeart/2005/8/layout/pList1"/>
    <dgm:cxn modelId="{B9FD284B-B1AF-4F11-A1FD-ECFF06299EB1}" type="presParOf" srcId="{54EEA20F-9F18-4AD5-B9B9-4DA99424221B}" destId="{DD3F0C43-3177-456D-B70A-7EFC8845F957}" srcOrd="1" destOrd="0" presId="urn:microsoft.com/office/officeart/2005/8/layout/pList1"/>
    <dgm:cxn modelId="{625E2E97-8FC8-4A6E-B790-7830BC0A314D}" type="presParOf" srcId="{70055497-53FD-416B-92F9-C5539E76D7C0}" destId="{AB59E66F-89EA-41BF-A249-599EA71202CF}" srcOrd="9" destOrd="0" presId="urn:microsoft.com/office/officeart/2005/8/layout/pList1"/>
    <dgm:cxn modelId="{3FEE3F06-A055-4170-8323-6E4418F87696}" type="presParOf" srcId="{70055497-53FD-416B-92F9-C5539E76D7C0}" destId="{BFAF29B5-046E-46E3-8788-5A5654B7D987}" srcOrd="10" destOrd="0" presId="urn:microsoft.com/office/officeart/2005/8/layout/pList1"/>
    <dgm:cxn modelId="{38442122-69A9-45A9-B6A5-C0F46645DAE5}" type="presParOf" srcId="{BFAF29B5-046E-46E3-8788-5A5654B7D987}" destId="{9B8E3A96-12EB-419E-B9C7-22CF11D56AA4}" srcOrd="0" destOrd="0" presId="urn:microsoft.com/office/officeart/2005/8/layout/pList1"/>
    <dgm:cxn modelId="{9992FCD0-CC0C-42CB-8D16-423ECEC2FEAF}" type="presParOf" srcId="{BFAF29B5-046E-46E3-8788-5A5654B7D987}" destId="{3EEF0B2D-F976-47D2-B6CF-35C1EA6290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4A597-CFFE-4B5C-94A6-2FEA7EAEB56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FD1593-C27A-4683-9013-A8A0CE24863F}">
      <dgm:prSet phldrT="[Text]"/>
      <dgm:spPr>
        <a:solidFill>
          <a:srgbClr val="FD8204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Immune Function</a:t>
          </a:r>
        </a:p>
      </dgm:t>
    </dgm:pt>
    <dgm:pt modelId="{CCD9A0EB-6A09-4AC4-B1E7-6D6807A6F853}" type="parTrans" cxnId="{9EDE4E71-DB53-4C56-8A88-64FAF9852AAA}">
      <dgm:prSet/>
      <dgm:spPr/>
      <dgm:t>
        <a:bodyPr/>
        <a:lstStyle/>
        <a:p>
          <a:endParaRPr lang="en-US"/>
        </a:p>
      </dgm:t>
    </dgm:pt>
    <dgm:pt modelId="{DA8A115B-A5F9-4246-81D6-034E7CAD8597}" type="sibTrans" cxnId="{9EDE4E71-DB53-4C56-8A88-64FAF9852AAA}">
      <dgm:prSet/>
      <dgm:spPr/>
      <dgm:t>
        <a:bodyPr/>
        <a:lstStyle/>
        <a:p>
          <a:endParaRPr lang="en-US"/>
        </a:p>
      </dgm:t>
    </dgm:pt>
    <dgm:pt modelId="{1B49A82D-E9A2-405C-8675-413F8EE2C81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Vit. A</a:t>
          </a:r>
        </a:p>
      </dgm:t>
    </dgm:pt>
    <dgm:pt modelId="{63369426-9ED6-44AE-9EC8-2CC69B35019E}" type="parTrans" cxnId="{0CAC90EF-17E7-4853-ADFF-90E68E9FFB23}">
      <dgm:prSet/>
      <dgm:spPr/>
      <dgm:t>
        <a:bodyPr/>
        <a:lstStyle/>
        <a:p>
          <a:endParaRPr lang="en-US"/>
        </a:p>
      </dgm:t>
    </dgm:pt>
    <dgm:pt modelId="{528ECCDA-3D16-4EEF-80B4-24ED33D574A4}" type="sibTrans" cxnId="{0CAC90EF-17E7-4853-ADFF-90E68E9FFB23}">
      <dgm:prSet/>
      <dgm:spPr/>
      <dgm:t>
        <a:bodyPr/>
        <a:lstStyle/>
        <a:p>
          <a:endParaRPr lang="en-US"/>
        </a:p>
      </dgm:t>
    </dgm:pt>
    <dgm:pt modelId="{ACADA708-F3FE-4B82-8DBC-89005429CE70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Vit. E</a:t>
          </a:r>
        </a:p>
      </dgm:t>
    </dgm:pt>
    <dgm:pt modelId="{83F2184E-D2CC-46E6-B94D-BD24BB7D6D1C}" type="parTrans" cxnId="{E005E285-E9AF-4A52-8AAB-6C6F294345B1}">
      <dgm:prSet/>
      <dgm:spPr/>
      <dgm:t>
        <a:bodyPr/>
        <a:lstStyle/>
        <a:p>
          <a:endParaRPr lang="en-US"/>
        </a:p>
      </dgm:t>
    </dgm:pt>
    <dgm:pt modelId="{31381A3C-BDC2-4EE3-9699-92704208ADC4}" type="sibTrans" cxnId="{E005E285-E9AF-4A52-8AAB-6C6F294345B1}">
      <dgm:prSet/>
      <dgm:spPr/>
      <dgm:t>
        <a:bodyPr/>
        <a:lstStyle/>
        <a:p>
          <a:endParaRPr lang="en-US"/>
        </a:p>
      </dgm:t>
    </dgm:pt>
    <dgm:pt modelId="{D4EA6DFF-D839-4C5E-8D5B-DDB29F15DA68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Vit. C</a:t>
          </a:r>
        </a:p>
      </dgm:t>
    </dgm:pt>
    <dgm:pt modelId="{B6CF0718-1FE5-43B5-8240-16C7ABF2B34F}" type="parTrans" cxnId="{36681CD0-6387-4FE0-93D5-934F6D4E5C8C}">
      <dgm:prSet/>
      <dgm:spPr/>
      <dgm:t>
        <a:bodyPr/>
        <a:lstStyle/>
        <a:p>
          <a:endParaRPr lang="en-US"/>
        </a:p>
      </dgm:t>
    </dgm:pt>
    <dgm:pt modelId="{023808F8-3457-45A9-AEEB-C756C2834612}" type="sibTrans" cxnId="{36681CD0-6387-4FE0-93D5-934F6D4E5C8C}">
      <dgm:prSet/>
      <dgm:spPr/>
      <dgm:t>
        <a:bodyPr/>
        <a:lstStyle/>
        <a:p>
          <a:endParaRPr lang="en-US"/>
        </a:p>
      </dgm:t>
    </dgm:pt>
    <dgm:pt modelId="{70475FCF-4405-401A-83B0-7956F468E5E9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Vit. D</a:t>
          </a:r>
        </a:p>
      </dgm:t>
    </dgm:pt>
    <dgm:pt modelId="{92DBF2DC-7982-4AB0-A2CB-A1B362D48857}" type="parTrans" cxnId="{0C793E0C-D4DC-4AD5-9006-10DC25B4364C}">
      <dgm:prSet/>
      <dgm:spPr/>
      <dgm:t>
        <a:bodyPr/>
        <a:lstStyle/>
        <a:p>
          <a:endParaRPr lang="en-US"/>
        </a:p>
      </dgm:t>
    </dgm:pt>
    <dgm:pt modelId="{EE670DDB-E7FB-4890-8542-5C81CC7007AD}" type="sibTrans" cxnId="{0C793E0C-D4DC-4AD5-9006-10DC25B4364C}">
      <dgm:prSet/>
      <dgm:spPr/>
      <dgm:t>
        <a:bodyPr/>
        <a:lstStyle/>
        <a:p>
          <a:endParaRPr lang="en-US"/>
        </a:p>
      </dgm:t>
    </dgm:pt>
    <dgm:pt modelId="{33D5DB2B-76A2-471B-A8A2-2CB467F2344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Zn</a:t>
          </a:r>
        </a:p>
      </dgm:t>
    </dgm:pt>
    <dgm:pt modelId="{019C7C41-3436-4676-A7E9-2ECF10EAEBEA}" type="parTrans" cxnId="{39418C02-11B9-4791-A0BA-39160AB4E0A8}">
      <dgm:prSet/>
      <dgm:spPr/>
      <dgm:t>
        <a:bodyPr/>
        <a:lstStyle/>
        <a:p>
          <a:endParaRPr lang="en-US"/>
        </a:p>
      </dgm:t>
    </dgm:pt>
    <dgm:pt modelId="{4236792B-9097-4D13-9DDE-1143776E31CA}" type="sibTrans" cxnId="{39418C02-11B9-4791-A0BA-39160AB4E0A8}">
      <dgm:prSet/>
      <dgm:spPr/>
      <dgm:t>
        <a:bodyPr/>
        <a:lstStyle/>
        <a:p>
          <a:endParaRPr lang="en-US"/>
        </a:p>
      </dgm:t>
    </dgm:pt>
    <dgm:pt modelId="{323460C1-055C-44BE-8903-C2456F7636A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Fe</a:t>
          </a:r>
        </a:p>
      </dgm:t>
    </dgm:pt>
    <dgm:pt modelId="{7561AB48-AE6E-43DA-BEB7-66A9396E0B65}" type="parTrans" cxnId="{AA582341-7887-4174-B461-277F59051E42}">
      <dgm:prSet/>
      <dgm:spPr/>
      <dgm:t>
        <a:bodyPr/>
        <a:lstStyle/>
        <a:p>
          <a:endParaRPr lang="en-US"/>
        </a:p>
      </dgm:t>
    </dgm:pt>
    <dgm:pt modelId="{0D47B2DB-85F3-4D50-978F-462E640DE098}" type="sibTrans" cxnId="{AA582341-7887-4174-B461-277F59051E42}">
      <dgm:prSet/>
      <dgm:spPr/>
      <dgm:t>
        <a:bodyPr/>
        <a:lstStyle/>
        <a:p>
          <a:endParaRPr lang="en-US"/>
        </a:p>
      </dgm:t>
    </dgm:pt>
    <dgm:pt modelId="{D490F0E0-F09F-4D37-ABD6-FA633F97DC5D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Cu</a:t>
          </a:r>
        </a:p>
      </dgm:t>
    </dgm:pt>
    <dgm:pt modelId="{1CB62370-39F4-489E-A535-0F115F941BAF}" type="parTrans" cxnId="{20E5C192-752B-4D3A-B2B5-2249CA2ECCB3}">
      <dgm:prSet/>
      <dgm:spPr/>
      <dgm:t>
        <a:bodyPr/>
        <a:lstStyle/>
        <a:p>
          <a:endParaRPr lang="en-US"/>
        </a:p>
      </dgm:t>
    </dgm:pt>
    <dgm:pt modelId="{21C471FB-6E6E-48F7-8A44-04920E854106}" type="sibTrans" cxnId="{20E5C192-752B-4D3A-B2B5-2249CA2ECCB3}">
      <dgm:prSet/>
      <dgm:spPr/>
      <dgm:t>
        <a:bodyPr/>
        <a:lstStyle/>
        <a:p>
          <a:endParaRPr lang="en-US"/>
        </a:p>
      </dgm:t>
    </dgm:pt>
    <dgm:pt modelId="{0FB005E6-84A0-487F-B063-DE4CFBC35F32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Vit. B12</a:t>
          </a:r>
        </a:p>
      </dgm:t>
    </dgm:pt>
    <dgm:pt modelId="{9A061EEF-323D-40DE-A3F4-D79C55279DA9}" type="parTrans" cxnId="{9BCA3F0F-4BEF-4863-A408-2BB13584995B}">
      <dgm:prSet/>
      <dgm:spPr/>
      <dgm:t>
        <a:bodyPr/>
        <a:lstStyle/>
        <a:p>
          <a:endParaRPr lang="en-US"/>
        </a:p>
      </dgm:t>
    </dgm:pt>
    <dgm:pt modelId="{247BC1FA-832A-4671-BA89-9DE7686E7A95}" type="sibTrans" cxnId="{9BCA3F0F-4BEF-4863-A408-2BB13584995B}">
      <dgm:prSet/>
      <dgm:spPr/>
      <dgm:t>
        <a:bodyPr/>
        <a:lstStyle/>
        <a:p>
          <a:endParaRPr lang="en-US"/>
        </a:p>
      </dgm:t>
    </dgm:pt>
    <dgm:pt modelId="{B9DC9D7D-DE28-4CBA-9140-B10D2DCDD0D0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Vit. B6</a:t>
          </a:r>
        </a:p>
      </dgm:t>
    </dgm:pt>
    <dgm:pt modelId="{B7DBDC5E-CBBF-4802-9CC7-DBCFC968388E}" type="parTrans" cxnId="{2371E740-3303-47A8-B73E-806748177CF8}">
      <dgm:prSet/>
      <dgm:spPr/>
      <dgm:t>
        <a:bodyPr/>
        <a:lstStyle/>
        <a:p>
          <a:endParaRPr lang="en-US"/>
        </a:p>
      </dgm:t>
    </dgm:pt>
    <dgm:pt modelId="{88083D17-F7BB-415D-A5EA-C54C73B388EB}" type="sibTrans" cxnId="{2371E740-3303-47A8-B73E-806748177CF8}">
      <dgm:prSet/>
      <dgm:spPr/>
      <dgm:t>
        <a:bodyPr/>
        <a:lstStyle/>
        <a:p>
          <a:endParaRPr lang="en-US"/>
        </a:p>
      </dgm:t>
    </dgm:pt>
    <dgm:pt modelId="{A16BF74A-2D47-4F44-8CAC-0CDCC34A9A4B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Vit. B9</a:t>
          </a:r>
        </a:p>
      </dgm:t>
    </dgm:pt>
    <dgm:pt modelId="{D774C09F-AAB2-4A56-8AB1-56E1E7279CA5}" type="parTrans" cxnId="{B427C315-FE61-45A2-B753-D9CC21FA7850}">
      <dgm:prSet/>
      <dgm:spPr/>
      <dgm:t>
        <a:bodyPr/>
        <a:lstStyle/>
        <a:p>
          <a:endParaRPr lang="en-US"/>
        </a:p>
      </dgm:t>
    </dgm:pt>
    <dgm:pt modelId="{B08844EC-425B-481C-AE9B-A2CDC90B28C3}" type="sibTrans" cxnId="{B427C315-FE61-45A2-B753-D9CC21FA7850}">
      <dgm:prSet/>
      <dgm:spPr/>
      <dgm:t>
        <a:bodyPr/>
        <a:lstStyle/>
        <a:p>
          <a:endParaRPr lang="en-US"/>
        </a:p>
      </dgm:t>
    </dgm:pt>
    <dgm:pt modelId="{6540556F-9DA7-445F-AAD3-C02F15498A3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Folic Acid</a:t>
          </a:r>
        </a:p>
      </dgm:t>
    </dgm:pt>
    <dgm:pt modelId="{8087B56B-07BF-4FB8-9A02-A2A05F8BFC43}" type="parTrans" cxnId="{3D4A9CFD-A706-413E-9A2E-C517E7D4E743}">
      <dgm:prSet/>
      <dgm:spPr/>
      <dgm:t>
        <a:bodyPr/>
        <a:lstStyle/>
        <a:p>
          <a:endParaRPr lang="en-US"/>
        </a:p>
      </dgm:t>
    </dgm:pt>
    <dgm:pt modelId="{0F19FD2D-6205-47FF-9C52-543EBBD7EA81}" type="sibTrans" cxnId="{3D4A9CFD-A706-413E-9A2E-C517E7D4E743}">
      <dgm:prSet/>
      <dgm:spPr/>
      <dgm:t>
        <a:bodyPr/>
        <a:lstStyle/>
        <a:p>
          <a:endParaRPr lang="en-US"/>
        </a:p>
      </dgm:t>
    </dgm:pt>
    <dgm:pt modelId="{B9B6BFAF-1FB8-4C84-8CDE-A19BA1337FE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Mg</a:t>
          </a:r>
        </a:p>
      </dgm:t>
    </dgm:pt>
    <dgm:pt modelId="{F8EE7783-9682-4C8E-84C9-BE3CFE57D585}" type="parTrans" cxnId="{8B9AC300-4BF9-473E-BEEF-FF2A6065DA16}">
      <dgm:prSet/>
      <dgm:spPr/>
      <dgm:t>
        <a:bodyPr/>
        <a:lstStyle/>
        <a:p>
          <a:endParaRPr lang="en-US"/>
        </a:p>
      </dgm:t>
    </dgm:pt>
    <dgm:pt modelId="{5EE7CB45-41BC-4B00-A0DF-1E2A414F91C7}" type="sibTrans" cxnId="{8B9AC300-4BF9-473E-BEEF-FF2A6065DA16}">
      <dgm:prSet/>
      <dgm:spPr/>
      <dgm:t>
        <a:bodyPr/>
        <a:lstStyle/>
        <a:p>
          <a:endParaRPr lang="en-US"/>
        </a:p>
      </dgm:t>
    </dgm:pt>
    <dgm:pt modelId="{C3451F4C-EFF6-4023-BD3B-AB6860CE995B}" type="pres">
      <dgm:prSet presAssocID="{6524A597-CFFE-4B5C-94A6-2FEA7EAEB56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1761D8-F99F-4F90-B81B-12FEC1945885}" type="pres">
      <dgm:prSet presAssocID="{4AFD1593-C27A-4683-9013-A8A0CE24863F}" presName="centerShape" presStyleLbl="node0" presStyleIdx="0" presStyleCnt="1"/>
      <dgm:spPr/>
    </dgm:pt>
    <dgm:pt modelId="{4DE9C98C-FC17-4FBC-93B3-B5D100180816}" type="pres">
      <dgm:prSet presAssocID="{63369426-9ED6-44AE-9EC8-2CC69B35019E}" presName="parTrans" presStyleLbl="bgSibTrans2D1" presStyleIdx="0" presStyleCnt="12"/>
      <dgm:spPr/>
    </dgm:pt>
    <dgm:pt modelId="{7A34E93D-083C-4369-AB2E-B5C4194C88DB}" type="pres">
      <dgm:prSet presAssocID="{1B49A82D-E9A2-405C-8675-413F8EE2C81C}" presName="node" presStyleLbl="node1" presStyleIdx="0" presStyleCnt="12">
        <dgm:presLayoutVars>
          <dgm:bulletEnabled val="1"/>
        </dgm:presLayoutVars>
      </dgm:prSet>
      <dgm:spPr/>
    </dgm:pt>
    <dgm:pt modelId="{2105EA48-EB32-4560-959E-FE0AAF1712FC}" type="pres">
      <dgm:prSet presAssocID="{83F2184E-D2CC-46E6-B94D-BD24BB7D6D1C}" presName="parTrans" presStyleLbl="bgSibTrans2D1" presStyleIdx="1" presStyleCnt="12"/>
      <dgm:spPr/>
    </dgm:pt>
    <dgm:pt modelId="{3D4204C9-0315-4BE8-98E0-DC5A35BBAB6F}" type="pres">
      <dgm:prSet presAssocID="{ACADA708-F3FE-4B82-8DBC-89005429CE70}" presName="node" presStyleLbl="node1" presStyleIdx="1" presStyleCnt="12">
        <dgm:presLayoutVars>
          <dgm:bulletEnabled val="1"/>
        </dgm:presLayoutVars>
      </dgm:prSet>
      <dgm:spPr/>
    </dgm:pt>
    <dgm:pt modelId="{9F8D5A9C-E114-4B42-8232-C9B6536100E0}" type="pres">
      <dgm:prSet presAssocID="{B6CF0718-1FE5-43B5-8240-16C7ABF2B34F}" presName="parTrans" presStyleLbl="bgSibTrans2D1" presStyleIdx="2" presStyleCnt="12"/>
      <dgm:spPr/>
    </dgm:pt>
    <dgm:pt modelId="{18D8AC94-96B6-48DF-B5E1-39DED11A0C5B}" type="pres">
      <dgm:prSet presAssocID="{D4EA6DFF-D839-4C5E-8D5B-DDB29F15DA68}" presName="node" presStyleLbl="node1" presStyleIdx="2" presStyleCnt="12">
        <dgm:presLayoutVars>
          <dgm:bulletEnabled val="1"/>
        </dgm:presLayoutVars>
      </dgm:prSet>
      <dgm:spPr/>
    </dgm:pt>
    <dgm:pt modelId="{0CEC0C90-E39F-490A-9F6D-5FD7EF034B1E}" type="pres">
      <dgm:prSet presAssocID="{92DBF2DC-7982-4AB0-A2CB-A1B362D48857}" presName="parTrans" presStyleLbl="bgSibTrans2D1" presStyleIdx="3" presStyleCnt="12"/>
      <dgm:spPr/>
    </dgm:pt>
    <dgm:pt modelId="{1740DB3F-9188-434D-B83A-60B11D2E3C1E}" type="pres">
      <dgm:prSet presAssocID="{70475FCF-4405-401A-83B0-7956F468E5E9}" presName="node" presStyleLbl="node1" presStyleIdx="3" presStyleCnt="12">
        <dgm:presLayoutVars>
          <dgm:bulletEnabled val="1"/>
        </dgm:presLayoutVars>
      </dgm:prSet>
      <dgm:spPr/>
    </dgm:pt>
    <dgm:pt modelId="{4CBA88F3-76CD-4E7B-B7BF-1D91E87E2CA0}" type="pres">
      <dgm:prSet presAssocID="{019C7C41-3436-4676-A7E9-2ECF10EAEBEA}" presName="parTrans" presStyleLbl="bgSibTrans2D1" presStyleIdx="4" presStyleCnt="12"/>
      <dgm:spPr/>
    </dgm:pt>
    <dgm:pt modelId="{02E50587-6516-4AB8-8279-46B26972C760}" type="pres">
      <dgm:prSet presAssocID="{33D5DB2B-76A2-471B-A8A2-2CB467F23447}" presName="node" presStyleLbl="node1" presStyleIdx="4" presStyleCnt="12">
        <dgm:presLayoutVars>
          <dgm:bulletEnabled val="1"/>
        </dgm:presLayoutVars>
      </dgm:prSet>
      <dgm:spPr/>
    </dgm:pt>
    <dgm:pt modelId="{9198AE17-EF4D-41D6-804E-13D1F4E8E5A2}" type="pres">
      <dgm:prSet presAssocID="{7561AB48-AE6E-43DA-BEB7-66A9396E0B65}" presName="parTrans" presStyleLbl="bgSibTrans2D1" presStyleIdx="5" presStyleCnt="12"/>
      <dgm:spPr/>
    </dgm:pt>
    <dgm:pt modelId="{4F886F48-F612-4FB1-BA83-C7E995A8DB3F}" type="pres">
      <dgm:prSet presAssocID="{323460C1-055C-44BE-8903-C2456F7636A1}" presName="node" presStyleLbl="node1" presStyleIdx="5" presStyleCnt="12">
        <dgm:presLayoutVars>
          <dgm:bulletEnabled val="1"/>
        </dgm:presLayoutVars>
      </dgm:prSet>
      <dgm:spPr/>
    </dgm:pt>
    <dgm:pt modelId="{A5CB511B-006E-447C-BCFC-6C9EA4D8CC8D}" type="pres">
      <dgm:prSet presAssocID="{1CB62370-39F4-489E-A535-0F115F941BAF}" presName="parTrans" presStyleLbl="bgSibTrans2D1" presStyleIdx="6" presStyleCnt="12"/>
      <dgm:spPr/>
    </dgm:pt>
    <dgm:pt modelId="{15711FB1-C28C-4043-A22E-0FF29244217E}" type="pres">
      <dgm:prSet presAssocID="{D490F0E0-F09F-4D37-ABD6-FA633F97DC5D}" presName="node" presStyleLbl="node1" presStyleIdx="6" presStyleCnt="12">
        <dgm:presLayoutVars>
          <dgm:bulletEnabled val="1"/>
        </dgm:presLayoutVars>
      </dgm:prSet>
      <dgm:spPr/>
    </dgm:pt>
    <dgm:pt modelId="{6ABD2E90-8BDE-4A4F-AB49-2EB7F543525E}" type="pres">
      <dgm:prSet presAssocID="{9A061EEF-323D-40DE-A3F4-D79C55279DA9}" presName="parTrans" presStyleLbl="bgSibTrans2D1" presStyleIdx="7" presStyleCnt="12"/>
      <dgm:spPr/>
    </dgm:pt>
    <dgm:pt modelId="{5AB177AC-F5B6-465B-99AB-928C557F639E}" type="pres">
      <dgm:prSet presAssocID="{0FB005E6-84A0-487F-B063-DE4CFBC35F32}" presName="node" presStyleLbl="node1" presStyleIdx="7" presStyleCnt="12">
        <dgm:presLayoutVars>
          <dgm:bulletEnabled val="1"/>
        </dgm:presLayoutVars>
      </dgm:prSet>
      <dgm:spPr/>
    </dgm:pt>
    <dgm:pt modelId="{1232941A-676A-44D8-8887-18DF88ED88ED}" type="pres">
      <dgm:prSet presAssocID="{B7DBDC5E-CBBF-4802-9CC7-DBCFC968388E}" presName="parTrans" presStyleLbl="bgSibTrans2D1" presStyleIdx="8" presStyleCnt="12"/>
      <dgm:spPr/>
    </dgm:pt>
    <dgm:pt modelId="{2DCC58A8-7D26-4FB6-BAF6-238990EC81C7}" type="pres">
      <dgm:prSet presAssocID="{B9DC9D7D-DE28-4CBA-9140-B10D2DCDD0D0}" presName="node" presStyleLbl="node1" presStyleIdx="8" presStyleCnt="12">
        <dgm:presLayoutVars>
          <dgm:bulletEnabled val="1"/>
        </dgm:presLayoutVars>
      </dgm:prSet>
      <dgm:spPr/>
    </dgm:pt>
    <dgm:pt modelId="{0E0E4464-AA3D-4597-88BE-87771B5ED899}" type="pres">
      <dgm:prSet presAssocID="{D774C09F-AAB2-4A56-8AB1-56E1E7279CA5}" presName="parTrans" presStyleLbl="bgSibTrans2D1" presStyleIdx="9" presStyleCnt="12"/>
      <dgm:spPr/>
    </dgm:pt>
    <dgm:pt modelId="{02A27F13-2C3C-4709-93FE-103A751281E4}" type="pres">
      <dgm:prSet presAssocID="{A16BF74A-2D47-4F44-8CAC-0CDCC34A9A4B}" presName="node" presStyleLbl="node1" presStyleIdx="9" presStyleCnt="12">
        <dgm:presLayoutVars>
          <dgm:bulletEnabled val="1"/>
        </dgm:presLayoutVars>
      </dgm:prSet>
      <dgm:spPr/>
    </dgm:pt>
    <dgm:pt modelId="{29F8BC01-004E-478C-9FAB-9CE1D5D04CD9}" type="pres">
      <dgm:prSet presAssocID="{8087B56B-07BF-4FB8-9A02-A2A05F8BFC43}" presName="parTrans" presStyleLbl="bgSibTrans2D1" presStyleIdx="10" presStyleCnt="12"/>
      <dgm:spPr/>
    </dgm:pt>
    <dgm:pt modelId="{631BCBDC-EE50-437B-9462-1354D76EE4AB}" type="pres">
      <dgm:prSet presAssocID="{6540556F-9DA7-445F-AAD3-C02F15498A34}" presName="node" presStyleLbl="node1" presStyleIdx="10" presStyleCnt="12">
        <dgm:presLayoutVars>
          <dgm:bulletEnabled val="1"/>
        </dgm:presLayoutVars>
      </dgm:prSet>
      <dgm:spPr/>
    </dgm:pt>
    <dgm:pt modelId="{87833FEF-B655-4FA6-9DA6-10681A3598DF}" type="pres">
      <dgm:prSet presAssocID="{F8EE7783-9682-4C8E-84C9-BE3CFE57D585}" presName="parTrans" presStyleLbl="bgSibTrans2D1" presStyleIdx="11" presStyleCnt="12"/>
      <dgm:spPr/>
    </dgm:pt>
    <dgm:pt modelId="{8616E708-D41A-46AA-BA0C-D1B3A2069C56}" type="pres">
      <dgm:prSet presAssocID="{B9B6BFAF-1FB8-4C84-8CDE-A19BA1337FE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B9AC300-4BF9-473E-BEEF-FF2A6065DA16}" srcId="{4AFD1593-C27A-4683-9013-A8A0CE24863F}" destId="{B9B6BFAF-1FB8-4C84-8CDE-A19BA1337FEC}" srcOrd="11" destOrd="0" parTransId="{F8EE7783-9682-4C8E-84C9-BE3CFE57D585}" sibTransId="{5EE7CB45-41BC-4B00-A0DF-1E2A414F91C7}"/>
    <dgm:cxn modelId="{39418C02-11B9-4791-A0BA-39160AB4E0A8}" srcId="{4AFD1593-C27A-4683-9013-A8A0CE24863F}" destId="{33D5DB2B-76A2-471B-A8A2-2CB467F23447}" srcOrd="4" destOrd="0" parTransId="{019C7C41-3436-4676-A7E9-2ECF10EAEBEA}" sibTransId="{4236792B-9097-4D13-9DDE-1143776E31CA}"/>
    <dgm:cxn modelId="{0C793E0C-D4DC-4AD5-9006-10DC25B4364C}" srcId="{4AFD1593-C27A-4683-9013-A8A0CE24863F}" destId="{70475FCF-4405-401A-83B0-7956F468E5E9}" srcOrd="3" destOrd="0" parTransId="{92DBF2DC-7982-4AB0-A2CB-A1B362D48857}" sibTransId="{EE670DDB-E7FB-4890-8542-5C81CC7007AD}"/>
    <dgm:cxn modelId="{9BCA3F0F-4BEF-4863-A408-2BB13584995B}" srcId="{4AFD1593-C27A-4683-9013-A8A0CE24863F}" destId="{0FB005E6-84A0-487F-B063-DE4CFBC35F32}" srcOrd="7" destOrd="0" parTransId="{9A061EEF-323D-40DE-A3F4-D79C55279DA9}" sibTransId="{247BC1FA-832A-4671-BA89-9DE7686E7A95}"/>
    <dgm:cxn modelId="{B427C315-FE61-45A2-B753-D9CC21FA7850}" srcId="{4AFD1593-C27A-4683-9013-A8A0CE24863F}" destId="{A16BF74A-2D47-4F44-8CAC-0CDCC34A9A4B}" srcOrd="9" destOrd="0" parTransId="{D774C09F-AAB2-4A56-8AB1-56E1E7279CA5}" sibTransId="{B08844EC-425B-481C-AE9B-A2CDC90B28C3}"/>
    <dgm:cxn modelId="{8C68AB29-B759-431F-986A-50D0B67FF9D5}" type="presOf" srcId="{D4EA6DFF-D839-4C5E-8D5B-DDB29F15DA68}" destId="{18D8AC94-96B6-48DF-B5E1-39DED11A0C5B}" srcOrd="0" destOrd="0" presId="urn:microsoft.com/office/officeart/2005/8/layout/radial4"/>
    <dgm:cxn modelId="{588E982B-BD68-43DB-86D9-8372CB9159FC}" type="presOf" srcId="{83F2184E-D2CC-46E6-B94D-BD24BB7D6D1C}" destId="{2105EA48-EB32-4560-959E-FE0AAF1712FC}" srcOrd="0" destOrd="0" presId="urn:microsoft.com/office/officeart/2005/8/layout/radial4"/>
    <dgm:cxn modelId="{CBCDD92E-B8FD-4C01-B9E6-5F5868CE8048}" type="presOf" srcId="{D774C09F-AAB2-4A56-8AB1-56E1E7279CA5}" destId="{0E0E4464-AA3D-4597-88BE-87771B5ED899}" srcOrd="0" destOrd="0" presId="urn:microsoft.com/office/officeart/2005/8/layout/radial4"/>
    <dgm:cxn modelId="{91280A32-57DA-408A-AB73-92A2A588FF4C}" type="presOf" srcId="{B6CF0718-1FE5-43B5-8240-16C7ABF2B34F}" destId="{9F8D5A9C-E114-4B42-8232-C9B6536100E0}" srcOrd="0" destOrd="0" presId="urn:microsoft.com/office/officeart/2005/8/layout/radial4"/>
    <dgm:cxn modelId="{2371E740-3303-47A8-B73E-806748177CF8}" srcId="{4AFD1593-C27A-4683-9013-A8A0CE24863F}" destId="{B9DC9D7D-DE28-4CBA-9140-B10D2DCDD0D0}" srcOrd="8" destOrd="0" parTransId="{B7DBDC5E-CBBF-4802-9CC7-DBCFC968388E}" sibTransId="{88083D17-F7BB-415D-A5EA-C54C73B388EB}"/>
    <dgm:cxn modelId="{AA582341-7887-4174-B461-277F59051E42}" srcId="{4AFD1593-C27A-4683-9013-A8A0CE24863F}" destId="{323460C1-055C-44BE-8903-C2456F7636A1}" srcOrd="5" destOrd="0" parTransId="{7561AB48-AE6E-43DA-BEB7-66A9396E0B65}" sibTransId="{0D47B2DB-85F3-4D50-978F-462E640DE098}"/>
    <dgm:cxn modelId="{BFAE0A42-4A28-4C31-AB4C-697AFA9A9C81}" type="presOf" srcId="{33D5DB2B-76A2-471B-A8A2-2CB467F23447}" destId="{02E50587-6516-4AB8-8279-46B26972C760}" srcOrd="0" destOrd="0" presId="urn:microsoft.com/office/officeart/2005/8/layout/radial4"/>
    <dgm:cxn modelId="{7EEB3264-0F82-45D5-B088-ABD1B8C11F98}" type="presOf" srcId="{4AFD1593-C27A-4683-9013-A8A0CE24863F}" destId="{021761D8-F99F-4F90-B81B-12FEC1945885}" srcOrd="0" destOrd="0" presId="urn:microsoft.com/office/officeart/2005/8/layout/radial4"/>
    <dgm:cxn modelId="{B3C96368-A638-4349-AD19-4E8B993AC80C}" type="presOf" srcId="{D490F0E0-F09F-4D37-ABD6-FA633F97DC5D}" destId="{15711FB1-C28C-4043-A22E-0FF29244217E}" srcOrd="0" destOrd="0" presId="urn:microsoft.com/office/officeart/2005/8/layout/radial4"/>
    <dgm:cxn modelId="{DEED496E-8053-46B9-B294-3C69F8A9E911}" type="presOf" srcId="{8087B56B-07BF-4FB8-9A02-A2A05F8BFC43}" destId="{29F8BC01-004E-478C-9FAB-9CE1D5D04CD9}" srcOrd="0" destOrd="0" presId="urn:microsoft.com/office/officeart/2005/8/layout/radial4"/>
    <dgm:cxn modelId="{9EDE4E71-DB53-4C56-8A88-64FAF9852AAA}" srcId="{6524A597-CFFE-4B5C-94A6-2FEA7EAEB569}" destId="{4AFD1593-C27A-4683-9013-A8A0CE24863F}" srcOrd="0" destOrd="0" parTransId="{CCD9A0EB-6A09-4AC4-B1E7-6D6807A6F853}" sibTransId="{DA8A115B-A5F9-4246-81D6-034E7CAD8597}"/>
    <dgm:cxn modelId="{994B3559-D284-4102-9D5A-F57DBF3A4992}" type="presOf" srcId="{ACADA708-F3FE-4B82-8DBC-89005429CE70}" destId="{3D4204C9-0315-4BE8-98E0-DC5A35BBAB6F}" srcOrd="0" destOrd="0" presId="urn:microsoft.com/office/officeart/2005/8/layout/radial4"/>
    <dgm:cxn modelId="{D3C6A783-9116-4D17-9881-8F7111982601}" type="presOf" srcId="{9A061EEF-323D-40DE-A3F4-D79C55279DA9}" destId="{6ABD2E90-8BDE-4A4F-AB49-2EB7F543525E}" srcOrd="0" destOrd="0" presId="urn:microsoft.com/office/officeart/2005/8/layout/radial4"/>
    <dgm:cxn modelId="{E005E285-E9AF-4A52-8AAB-6C6F294345B1}" srcId="{4AFD1593-C27A-4683-9013-A8A0CE24863F}" destId="{ACADA708-F3FE-4B82-8DBC-89005429CE70}" srcOrd="1" destOrd="0" parTransId="{83F2184E-D2CC-46E6-B94D-BD24BB7D6D1C}" sibTransId="{31381A3C-BDC2-4EE3-9699-92704208ADC4}"/>
    <dgm:cxn modelId="{DB78908C-5957-4B27-95C6-60CF17FC25A4}" type="presOf" srcId="{323460C1-055C-44BE-8903-C2456F7636A1}" destId="{4F886F48-F612-4FB1-BA83-C7E995A8DB3F}" srcOrd="0" destOrd="0" presId="urn:microsoft.com/office/officeart/2005/8/layout/radial4"/>
    <dgm:cxn modelId="{AD4E1A90-A544-4DA4-89ED-9CE2E28B28A3}" type="presOf" srcId="{1B49A82D-E9A2-405C-8675-413F8EE2C81C}" destId="{7A34E93D-083C-4369-AB2E-B5C4194C88DB}" srcOrd="0" destOrd="0" presId="urn:microsoft.com/office/officeart/2005/8/layout/radial4"/>
    <dgm:cxn modelId="{AD48B092-A93F-445F-98BF-A90BC3F5BB7A}" type="presOf" srcId="{63369426-9ED6-44AE-9EC8-2CC69B35019E}" destId="{4DE9C98C-FC17-4FBC-93B3-B5D100180816}" srcOrd="0" destOrd="0" presId="urn:microsoft.com/office/officeart/2005/8/layout/radial4"/>
    <dgm:cxn modelId="{20E5C192-752B-4D3A-B2B5-2249CA2ECCB3}" srcId="{4AFD1593-C27A-4683-9013-A8A0CE24863F}" destId="{D490F0E0-F09F-4D37-ABD6-FA633F97DC5D}" srcOrd="6" destOrd="0" parTransId="{1CB62370-39F4-489E-A535-0F115F941BAF}" sibTransId="{21C471FB-6E6E-48F7-8A44-04920E854106}"/>
    <dgm:cxn modelId="{1B70FE98-3BFC-4CB5-9740-6B7F99022F06}" type="presOf" srcId="{B9DC9D7D-DE28-4CBA-9140-B10D2DCDD0D0}" destId="{2DCC58A8-7D26-4FB6-BAF6-238990EC81C7}" srcOrd="0" destOrd="0" presId="urn:microsoft.com/office/officeart/2005/8/layout/radial4"/>
    <dgm:cxn modelId="{1A5A18AF-C486-441E-A6BC-E2B70A856E42}" type="presOf" srcId="{B7DBDC5E-CBBF-4802-9CC7-DBCFC968388E}" destId="{1232941A-676A-44D8-8887-18DF88ED88ED}" srcOrd="0" destOrd="0" presId="urn:microsoft.com/office/officeart/2005/8/layout/radial4"/>
    <dgm:cxn modelId="{EB8726B0-0D9C-4ED3-8EFE-8EA6E4215863}" type="presOf" srcId="{7561AB48-AE6E-43DA-BEB7-66A9396E0B65}" destId="{9198AE17-EF4D-41D6-804E-13D1F4E8E5A2}" srcOrd="0" destOrd="0" presId="urn:microsoft.com/office/officeart/2005/8/layout/radial4"/>
    <dgm:cxn modelId="{E91D23B1-2DE2-4C90-A9B1-F6059213D9F5}" type="presOf" srcId="{1CB62370-39F4-489E-A535-0F115F941BAF}" destId="{A5CB511B-006E-447C-BCFC-6C9EA4D8CC8D}" srcOrd="0" destOrd="0" presId="urn:microsoft.com/office/officeart/2005/8/layout/radial4"/>
    <dgm:cxn modelId="{C0CBCAB9-5E45-48B6-94F5-301AE191C5CB}" type="presOf" srcId="{F8EE7783-9682-4C8E-84C9-BE3CFE57D585}" destId="{87833FEF-B655-4FA6-9DA6-10681A3598DF}" srcOrd="0" destOrd="0" presId="urn:microsoft.com/office/officeart/2005/8/layout/radial4"/>
    <dgm:cxn modelId="{F437E9B9-60DF-4CF0-8C8B-CEFF4016508C}" type="presOf" srcId="{92DBF2DC-7982-4AB0-A2CB-A1B362D48857}" destId="{0CEC0C90-E39F-490A-9F6D-5FD7EF034B1E}" srcOrd="0" destOrd="0" presId="urn:microsoft.com/office/officeart/2005/8/layout/radial4"/>
    <dgm:cxn modelId="{78636EBC-C9D7-405A-A7A1-50C8A44E75FC}" type="presOf" srcId="{0FB005E6-84A0-487F-B063-DE4CFBC35F32}" destId="{5AB177AC-F5B6-465B-99AB-928C557F639E}" srcOrd="0" destOrd="0" presId="urn:microsoft.com/office/officeart/2005/8/layout/radial4"/>
    <dgm:cxn modelId="{8EE272BC-48D6-4C51-9E70-B2E9BA54190C}" type="presOf" srcId="{6524A597-CFFE-4B5C-94A6-2FEA7EAEB569}" destId="{C3451F4C-EFF6-4023-BD3B-AB6860CE995B}" srcOrd="0" destOrd="0" presId="urn:microsoft.com/office/officeart/2005/8/layout/radial4"/>
    <dgm:cxn modelId="{CD465DC6-DDAD-4E3F-9B83-E3D1F2007E7B}" type="presOf" srcId="{6540556F-9DA7-445F-AAD3-C02F15498A34}" destId="{631BCBDC-EE50-437B-9462-1354D76EE4AB}" srcOrd="0" destOrd="0" presId="urn:microsoft.com/office/officeart/2005/8/layout/radial4"/>
    <dgm:cxn modelId="{36681CD0-6387-4FE0-93D5-934F6D4E5C8C}" srcId="{4AFD1593-C27A-4683-9013-A8A0CE24863F}" destId="{D4EA6DFF-D839-4C5E-8D5B-DDB29F15DA68}" srcOrd="2" destOrd="0" parTransId="{B6CF0718-1FE5-43B5-8240-16C7ABF2B34F}" sibTransId="{023808F8-3457-45A9-AEEB-C756C2834612}"/>
    <dgm:cxn modelId="{42FA83D9-BAD6-4941-A1F8-463052163E38}" type="presOf" srcId="{A16BF74A-2D47-4F44-8CAC-0CDCC34A9A4B}" destId="{02A27F13-2C3C-4709-93FE-103A751281E4}" srcOrd="0" destOrd="0" presId="urn:microsoft.com/office/officeart/2005/8/layout/radial4"/>
    <dgm:cxn modelId="{EBB291DF-F285-48B2-9459-48A411B5B912}" type="presOf" srcId="{B9B6BFAF-1FB8-4C84-8CDE-A19BA1337FEC}" destId="{8616E708-D41A-46AA-BA0C-D1B3A2069C56}" srcOrd="0" destOrd="0" presId="urn:microsoft.com/office/officeart/2005/8/layout/radial4"/>
    <dgm:cxn modelId="{26CDD6E7-00D4-466F-AAEF-9869AFF5340B}" type="presOf" srcId="{70475FCF-4405-401A-83B0-7956F468E5E9}" destId="{1740DB3F-9188-434D-B83A-60B11D2E3C1E}" srcOrd="0" destOrd="0" presId="urn:microsoft.com/office/officeart/2005/8/layout/radial4"/>
    <dgm:cxn modelId="{0CAC90EF-17E7-4853-ADFF-90E68E9FFB23}" srcId="{4AFD1593-C27A-4683-9013-A8A0CE24863F}" destId="{1B49A82D-E9A2-405C-8675-413F8EE2C81C}" srcOrd="0" destOrd="0" parTransId="{63369426-9ED6-44AE-9EC8-2CC69B35019E}" sibTransId="{528ECCDA-3D16-4EEF-80B4-24ED33D574A4}"/>
    <dgm:cxn modelId="{3D4A9CFD-A706-413E-9A2E-C517E7D4E743}" srcId="{4AFD1593-C27A-4683-9013-A8A0CE24863F}" destId="{6540556F-9DA7-445F-AAD3-C02F15498A34}" srcOrd="10" destOrd="0" parTransId="{8087B56B-07BF-4FB8-9A02-A2A05F8BFC43}" sibTransId="{0F19FD2D-6205-47FF-9C52-543EBBD7EA81}"/>
    <dgm:cxn modelId="{0D48DFFF-9C89-4E73-B683-7E8E04D91D38}" type="presOf" srcId="{019C7C41-3436-4676-A7E9-2ECF10EAEBEA}" destId="{4CBA88F3-76CD-4E7B-B7BF-1D91E87E2CA0}" srcOrd="0" destOrd="0" presId="urn:microsoft.com/office/officeart/2005/8/layout/radial4"/>
    <dgm:cxn modelId="{D3CE644E-CF15-4546-A2E8-2F0CB3D3BAE4}" type="presParOf" srcId="{C3451F4C-EFF6-4023-BD3B-AB6860CE995B}" destId="{021761D8-F99F-4F90-B81B-12FEC1945885}" srcOrd="0" destOrd="0" presId="urn:microsoft.com/office/officeart/2005/8/layout/radial4"/>
    <dgm:cxn modelId="{B8663AA6-8BF4-4A8D-829C-EA186A1EB864}" type="presParOf" srcId="{C3451F4C-EFF6-4023-BD3B-AB6860CE995B}" destId="{4DE9C98C-FC17-4FBC-93B3-B5D100180816}" srcOrd="1" destOrd="0" presId="urn:microsoft.com/office/officeart/2005/8/layout/radial4"/>
    <dgm:cxn modelId="{F80EE0B8-26C4-43B2-ADDA-79AF838CCD2A}" type="presParOf" srcId="{C3451F4C-EFF6-4023-BD3B-AB6860CE995B}" destId="{7A34E93D-083C-4369-AB2E-B5C4194C88DB}" srcOrd="2" destOrd="0" presId="urn:microsoft.com/office/officeart/2005/8/layout/radial4"/>
    <dgm:cxn modelId="{EDB8DBC4-AB12-4AED-A48F-BCB649F84C27}" type="presParOf" srcId="{C3451F4C-EFF6-4023-BD3B-AB6860CE995B}" destId="{2105EA48-EB32-4560-959E-FE0AAF1712FC}" srcOrd="3" destOrd="0" presId="urn:microsoft.com/office/officeart/2005/8/layout/radial4"/>
    <dgm:cxn modelId="{878A9DA6-9C89-411B-8C34-0E17FF91187B}" type="presParOf" srcId="{C3451F4C-EFF6-4023-BD3B-AB6860CE995B}" destId="{3D4204C9-0315-4BE8-98E0-DC5A35BBAB6F}" srcOrd="4" destOrd="0" presId="urn:microsoft.com/office/officeart/2005/8/layout/radial4"/>
    <dgm:cxn modelId="{A489ABEB-B285-45F8-8B23-9D7249E5C5BF}" type="presParOf" srcId="{C3451F4C-EFF6-4023-BD3B-AB6860CE995B}" destId="{9F8D5A9C-E114-4B42-8232-C9B6536100E0}" srcOrd="5" destOrd="0" presId="urn:microsoft.com/office/officeart/2005/8/layout/radial4"/>
    <dgm:cxn modelId="{87DF4EA2-90C8-4153-82D7-97F4E0A186F9}" type="presParOf" srcId="{C3451F4C-EFF6-4023-BD3B-AB6860CE995B}" destId="{18D8AC94-96B6-48DF-B5E1-39DED11A0C5B}" srcOrd="6" destOrd="0" presId="urn:microsoft.com/office/officeart/2005/8/layout/radial4"/>
    <dgm:cxn modelId="{D1734D7A-A811-400E-A506-C4AB73848FB8}" type="presParOf" srcId="{C3451F4C-EFF6-4023-BD3B-AB6860CE995B}" destId="{0CEC0C90-E39F-490A-9F6D-5FD7EF034B1E}" srcOrd="7" destOrd="0" presId="urn:microsoft.com/office/officeart/2005/8/layout/radial4"/>
    <dgm:cxn modelId="{354A63D5-CF14-497F-8A12-A5191C08BE22}" type="presParOf" srcId="{C3451F4C-EFF6-4023-BD3B-AB6860CE995B}" destId="{1740DB3F-9188-434D-B83A-60B11D2E3C1E}" srcOrd="8" destOrd="0" presId="urn:microsoft.com/office/officeart/2005/8/layout/radial4"/>
    <dgm:cxn modelId="{2710E277-0B15-4951-B2CA-A4950B78C8F8}" type="presParOf" srcId="{C3451F4C-EFF6-4023-BD3B-AB6860CE995B}" destId="{4CBA88F3-76CD-4E7B-B7BF-1D91E87E2CA0}" srcOrd="9" destOrd="0" presId="urn:microsoft.com/office/officeart/2005/8/layout/radial4"/>
    <dgm:cxn modelId="{6F94C28D-F9CF-4967-B739-4415AEB723E2}" type="presParOf" srcId="{C3451F4C-EFF6-4023-BD3B-AB6860CE995B}" destId="{02E50587-6516-4AB8-8279-46B26972C760}" srcOrd="10" destOrd="0" presId="urn:microsoft.com/office/officeart/2005/8/layout/radial4"/>
    <dgm:cxn modelId="{450266ED-1900-4F4F-9A25-6726403B3522}" type="presParOf" srcId="{C3451F4C-EFF6-4023-BD3B-AB6860CE995B}" destId="{9198AE17-EF4D-41D6-804E-13D1F4E8E5A2}" srcOrd="11" destOrd="0" presId="urn:microsoft.com/office/officeart/2005/8/layout/radial4"/>
    <dgm:cxn modelId="{EDC03507-FE33-4185-BECD-2D3D3AFD4908}" type="presParOf" srcId="{C3451F4C-EFF6-4023-BD3B-AB6860CE995B}" destId="{4F886F48-F612-4FB1-BA83-C7E995A8DB3F}" srcOrd="12" destOrd="0" presId="urn:microsoft.com/office/officeart/2005/8/layout/radial4"/>
    <dgm:cxn modelId="{A2E3346A-CF4D-41B2-BDD3-52DE5D444C50}" type="presParOf" srcId="{C3451F4C-EFF6-4023-BD3B-AB6860CE995B}" destId="{A5CB511B-006E-447C-BCFC-6C9EA4D8CC8D}" srcOrd="13" destOrd="0" presId="urn:microsoft.com/office/officeart/2005/8/layout/radial4"/>
    <dgm:cxn modelId="{2EA89CDD-71B2-489E-9624-BD4D050D33A3}" type="presParOf" srcId="{C3451F4C-EFF6-4023-BD3B-AB6860CE995B}" destId="{15711FB1-C28C-4043-A22E-0FF29244217E}" srcOrd="14" destOrd="0" presId="urn:microsoft.com/office/officeart/2005/8/layout/radial4"/>
    <dgm:cxn modelId="{294E5EA3-C759-4259-A50E-2913AEFFE7A2}" type="presParOf" srcId="{C3451F4C-EFF6-4023-BD3B-AB6860CE995B}" destId="{6ABD2E90-8BDE-4A4F-AB49-2EB7F543525E}" srcOrd="15" destOrd="0" presId="urn:microsoft.com/office/officeart/2005/8/layout/radial4"/>
    <dgm:cxn modelId="{50466598-51B7-4F46-B154-F1892A85FB54}" type="presParOf" srcId="{C3451F4C-EFF6-4023-BD3B-AB6860CE995B}" destId="{5AB177AC-F5B6-465B-99AB-928C557F639E}" srcOrd="16" destOrd="0" presId="urn:microsoft.com/office/officeart/2005/8/layout/radial4"/>
    <dgm:cxn modelId="{73F3FA20-9155-4951-9E80-A1468A73EFFF}" type="presParOf" srcId="{C3451F4C-EFF6-4023-BD3B-AB6860CE995B}" destId="{1232941A-676A-44D8-8887-18DF88ED88ED}" srcOrd="17" destOrd="0" presId="urn:microsoft.com/office/officeart/2005/8/layout/radial4"/>
    <dgm:cxn modelId="{BC2A0C3D-C5BD-46E5-8941-4E9D965D464A}" type="presParOf" srcId="{C3451F4C-EFF6-4023-BD3B-AB6860CE995B}" destId="{2DCC58A8-7D26-4FB6-BAF6-238990EC81C7}" srcOrd="18" destOrd="0" presId="urn:microsoft.com/office/officeart/2005/8/layout/radial4"/>
    <dgm:cxn modelId="{445B84E5-54BF-4C30-A8E3-78B11B5F1130}" type="presParOf" srcId="{C3451F4C-EFF6-4023-BD3B-AB6860CE995B}" destId="{0E0E4464-AA3D-4597-88BE-87771B5ED899}" srcOrd="19" destOrd="0" presId="urn:microsoft.com/office/officeart/2005/8/layout/radial4"/>
    <dgm:cxn modelId="{88317D88-6ACF-4835-B981-A0D1861BA6F5}" type="presParOf" srcId="{C3451F4C-EFF6-4023-BD3B-AB6860CE995B}" destId="{02A27F13-2C3C-4709-93FE-103A751281E4}" srcOrd="20" destOrd="0" presId="urn:microsoft.com/office/officeart/2005/8/layout/radial4"/>
    <dgm:cxn modelId="{C4D80109-42F3-4FC2-BE3A-2FCEB3431892}" type="presParOf" srcId="{C3451F4C-EFF6-4023-BD3B-AB6860CE995B}" destId="{29F8BC01-004E-478C-9FAB-9CE1D5D04CD9}" srcOrd="21" destOrd="0" presId="urn:microsoft.com/office/officeart/2005/8/layout/radial4"/>
    <dgm:cxn modelId="{4D2B5CFC-AB83-427E-8FBD-0244CFC635D2}" type="presParOf" srcId="{C3451F4C-EFF6-4023-BD3B-AB6860CE995B}" destId="{631BCBDC-EE50-437B-9462-1354D76EE4AB}" srcOrd="22" destOrd="0" presId="urn:microsoft.com/office/officeart/2005/8/layout/radial4"/>
    <dgm:cxn modelId="{66FAE939-DBEF-4682-B665-E908D49D28A4}" type="presParOf" srcId="{C3451F4C-EFF6-4023-BD3B-AB6860CE995B}" destId="{87833FEF-B655-4FA6-9DA6-10681A3598DF}" srcOrd="23" destOrd="0" presId="urn:microsoft.com/office/officeart/2005/8/layout/radial4"/>
    <dgm:cxn modelId="{3C95E4B5-0E78-4761-A711-5BFEB23C60E0}" type="presParOf" srcId="{C3451F4C-EFF6-4023-BD3B-AB6860CE995B}" destId="{8616E708-D41A-46AA-BA0C-D1B3A2069C56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BD885-839E-EB45-94C7-D0DBC401611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85AE1-257F-4F4A-BD57-99BD460E0D13}">
      <dgm:prSet phldrT="[Text]" custT="1"/>
      <dgm:spPr/>
      <dgm:t>
        <a:bodyPr/>
        <a:lstStyle/>
        <a:p>
          <a:r>
            <a:rPr lang="en-US" sz="1800" b="1" dirty="0"/>
            <a:t>14-17</a:t>
          </a:r>
          <a:r>
            <a:rPr lang="en-US" sz="1400" b="1" dirty="0"/>
            <a:t> </a:t>
          </a:r>
          <a:br>
            <a:rPr lang="en-US" sz="1400" b="1" dirty="0"/>
          </a:br>
          <a:r>
            <a:rPr lang="en-US" sz="1100" dirty="0"/>
            <a:t>hours/day</a:t>
          </a:r>
        </a:p>
      </dgm:t>
    </dgm:pt>
    <dgm:pt modelId="{1FC308B1-219F-CA4F-906E-F5F5F7B2B2EC}" type="parTrans" cxnId="{C584133A-58BF-2647-9940-724119C01319}">
      <dgm:prSet/>
      <dgm:spPr/>
      <dgm:t>
        <a:bodyPr/>
        <a:lstStyle/>
        <a:p>
          <a:endParaRPr lang="en-US"/>
        </a:p>
      </dgm:t>
    </dgm:pt>
    <dgm:pt modelId="{E6FC082A-9821-4542-B4CA-231D682595E3}" type="sibTrans" cxnId="{C584133A-58BF-2647-9940-724119C01319}">
      <dgm:prSet/>
      <dgm:spPr/>
      <dgm:t>
        <a:bodyPr/>
        <a:lstStyle/>
        <a:p>
          <a:endParaRPr lang="en-US"/>
        </a:p>
      </dgm:t>
    </dgm:pt>
    <dgm:pt modelId="{499E66CF-EADE-3D47-8D18-BC1AED1B915F}">
      <dgm:prSet phldrT="[Text]" custT="1"/>
      <dgm:spPr/>
      <dgm:t>
        <a:bodyPr/>
        <a:lstStyle/>
        <a:p>
          <a:r>
            <a:rPr lang="en-US" sz="1400" dirty="0"/>
            <a:t>Newborns</a:t>
          </a:r>
        </a:p>
      </dgm:t>
    </dgm:pt>
    <dgm:pt modelId="{4F4BB43B-A10A-544D-BC0C-57A1DF9BDB03}" type="parTrans" cxnId="{3290349A-96DA-3941-8CDF-7594D6A837F1}">
      <dgm:prSet/>
      <dgm:spPr/>
      <dgm:t>
        <a:bodyPr/>
        <a:lstStyle/>
        <a:p>
          <a:endParaRPr lang="en-US"/>
        </a:p>
      </dgm:t>
    </dgm:pt>
    <dgm:pt modelId="{3167A121-C955-214B-BEA6-50975A3F9FC7}" type="sibTrans" cxnId="{3290349A-96DA-3941-8CDF-7594D6A837F1}">
      <dgm:prSet/>
      <dgm:spPr/>
      <dgm:t>
        <a:bodyPr/>
        <a:lstStyle/>
        <a:p>
          <a:endParaRPr lang="en-US"/>
        </a:p>
      </dgm:t>
    </dgm:pt>
    <dgm:pt modelId="{7891B2BD-982E-A44E-9E82-A8C7DABBB0A3}">
      <dgm:prSet phldrT="[Text]" custT="1"/>
      <dgm:spPr/>
      <dgm:t>
        <a:bodyPr/>
        <a:lstStyle/>
        <a:p>
          <a:r>
            <a:rPr lang="en-US" sz="1800" b="1" dirty="0"/>
            <a:t>12-16 </a:t>
          </a:r>
          <a:br>
            <a:rPr lang="en-US" sz="1400" b="1" dirty="0"/>
          </a:br>
          <a:r>
            <a:rPr lang="en-US" sz="1100" dirty="0"/>
            <a:t>hours/day</a:t>
          </a:r>
        </a:p>
      </dgm:t>
    </dgm:pt>
    <dgm:pt modelId="{B6FE4FB3-020E-A647-A44E-3A3EC05A3ACA}" type="parTrans" cxnId="{3B23DFAB-BAC5-D84A-9FEC-5C45B3DDFCB1}">
      <dgm:prSet/>
      <dgm:spPr/>
      <dgm:t>
        <a:bodyPr/>
        <a:lstStyle/>
        <a:p>
          <a:endParaRPr lang="en-US"/>
        </a:p>
      </dgm:t>
    </dgm:pt>
    <dgm:pt modelId="{7CFCF7A5-A2E8-3746-BCE8-77CDB7DF83C2}" type="sibTrans" cxnId="{3B23DFAB-BAC5-D84A-9FEC-5C45B3DDFCB1}">
      <dgm:prSet/>
      <dgm:spPr/>
      <dgm:t>
        <a:bodyPr/>
        <a:lstStyle/>
        <a:p>
          <a:endParaRPr lang="en-US"/>
        </a:p>
      </dgm:t>
    </dgm:pt>
    <dgm:pt modelId="{9A28F1A1-B25C-724A-B6EB-A90B618270F9}">
      <dgm:prSet phldrT="[Text]" custT="1"/>
      <dgm:spPr/>
      <dgm:t>
        <a:bodyPr/>
        <a:lstStyle/>
        <a:p>
          <a:r>
            <a:rPr lang="en-US" sz="1400" dirty="0"/>
            <a:t>Infants</a:t>
          </a:r>
        </a:p>
      </dgm:t>
    </dgm:pt>
    <dgm:pt modelId="{31001749-4C56-7C41-B290-3C85C110763D}" type="parTrans" cxnId="{38D59FFB-EDB9-0C42-820A-78E49BF5C4FE}">
      <dgm:prSet/>
      <dgm:spPr/>
      <dgm:t>
        <a:bodyPr/>
        <a:lstStyle/>
        <a:p>
          <a:endParaRPr lang="en-US"/>
        </a:p>
      </dgm:t>
    </dgm:pt>
    <dgm:pt modelId="{2450D92C-3EED-B145-93D6-B3602D6D8D71}" type="sibTrans" cxnId="{38D59FFB-EDB9-0C42-820A-78E49BF5C4FE}">
      <dgm:prSet/>
      <dgm:spPr/>
      <dgm:t>
        <a:bodyPr/>
        <a:lstStyle/>
        <a:p>
          <a:endParaRPr lang="en-US"/>
        </a:p>
      </dgm:t>
    </dgm:pt>
    <dgm:pt modelId="{B9519BC7-AEF6-0247-AAAC-F388284D337F}">
      <dgm:prSet phldrT="[Text]" custT="1"/>
      <dgm:spPr/>
      <dgm:t>
        <a:bodyPr/>
        <a:lstStyle/>
        <a:p>
          <a:r>
            <a:rPr lang="en-US" sz="1800" b="1" dirty="0"/>
            <a:t>10-14 </a:t>
          </a:r>
          <a:br>
            <a:rPr lang="en-US" sz="1400" b="1" dirty="0"/>
          </a:br>
          <a:r>
            <a:rPr lang="en-US" sz="1100" dirty="0"/>
            <a:t>hours/day</a:t>
          </a:r>
        </a:p>
      </dgm:t>
    </dgm:pt>
    <dgm:pt modelId="{691A636C-678B-3642-A985-345E45423624}" type="parTrans" cxnId="{350B2065-CA8F-3E4D-AEDD-87E6FB814772}">
      <dgm:prSet/>
      <dgm:spPr/>
      <dgm:t>
        <a:bodyPr/>
        <a:lstStyle/>
        <a:p>
          <a:endParaRPr lang="en-US"/>
        </a:p>
      </dgm:t>
    </dgm:pt>
    <dgm:pt modelId="{85A5300C-15F1-E549-BDF9-233DEF56819A}" type="sibTrans" cxnId="{350B2065-CA8F-3E4D-AEDD-87E6FB814772}">
      <dgm:prSet/>
      <dgm:spPr/>
      <dgm:t>
        <a:bodyPr/>
        <a:lstStyle/>
        <a:p>
          <a:endParaRPr lang="en-US"/>
        </a:p>
      </dgm:t>
    </dgm:pt>
    <dgm:pt modelId="{79530A36-9672-B049-A353-3EE89A3B3D93}">
      <dgm:prSet phldrT="[Text]" custT="1"/>
      <dgm:spPr/>
      <dgm:t>
        <a:bodyPr/>
        <a:lstStyle/>
        <a:p>
          <a:r>
            <a:rPr lang="en-US" sz="1400" dirty="0"/>
            <a:t>Toddlers</a:t>
          </a:r>
        </a:p>
      </dgm:t>
    </dgm:pt>
    <dgm:pt modelId="{6FD388F9-CB15-5F49-913D-121AC8B4A5FA}" type="parTrans" cxnId="{D8E1D10A-AB40-A145-BF89-7037F95368B1}">
      <dgm:prSet/>
      <dgm:spPr/>
      <dgm:t>
        <a:bodyPr/>
        <a:lstStyle/>
        <a:p>
          <a:endParaRPr lang="en-US"/>
        </a:p>
      </dgm:t>
    </dgm:pt>
    <dgm:pt modelId="{A85E0B11-94B8-3B40-A7BC-B19BF2D1D5C2}" type="sibTrans" cxnId="{D8E1D10A-AB40-A145-BF89-7037F95368B1}">
      <dgm:prSet/>
      <dgm:spPr/>
      <dgm:t>
        <a:bodyPr/>
        <a:lstStyle/>
        <a:p>
          <a:endParaRPr lang="en-US"/>
        </a:p>
      </dgm:t>
    </dgm:pt>
    <dgm:pt modelId="{9BF01F0E-E6E1-8A4C-8191-D8D4A35CCCE1}">
      <dgm:prSet phldrT="[Text]" custT="1"/>
      <dgm:spPr/>
      <dgm:t>
        <a:bodyPr/>
        <a:lstStyle/>
        <a:p>
          <a:r>
            <a:rPr lang="en-US" sz="1800" b="1" dirty="0"/>
            <a:t>8-12 </a:t>
          </a:r>
          <a:br>
            <a:rPr lang="en-US" sz="1400" b="1" dirty="0"/>
          </a:br>
          <a:r>
            <a:rPr lang="en-US" sz="1100" dirty="0"/>
            <a:t>hours/day</a:t>
          </a:r>
        </a:p>
      </dgm:t>
    </dgm:pt>
    <dgm:pt modelId="{699D7301-B1CE-7C41-94B7-939F3E493019}" type="parTrans" cxnId="{AAA00092-53C2-9C43-B36B-2EEBBA8F4608}">
      <dgm:prSet/>
      <dgm:spPr/>
      <dgm:t>
        <a:bodyPr/>
        <a:lstStyle/>
        <a:p>
          <a:endParaRPr lang="en-US"/>
        </a:p>
      </dgm:t>
    </dgm:pt>
    <dgm:pt modelId="{F3670FC2-7177-E548-8B5B-083709657D14}" type="sibTrans" cxnId="{AAA00092-53C2-9C43-B36B-2EEBBA8F4608}">
      <dgm:prSet/>
      <dgm:spPr/>
      <dgm:t>
        <a:bodyPr/>
        <a:lstStyle/>
        <a:p>
          <a:endParaRPr lang="en-US"/>
        </a:p>
      </dgm:t>
    </dgm:pt>
    <dgm:pt modelId="{DD96A84B-7E0E-7944-BDEE-0BA5B0E57064}">
      <dgm:prSet phldrT="[Text]" custT="1"/>
      <dgm:spPr/>
      <dgm:t>
        <a:bodyPr/>
        <a:lstStyle/>
        <a:p>
          <a:r>
            <a:rPr lang="en-US" sz="1900" b="1" dirty="0"/>
            <a:t>7-8 </a:t>
          </a:r>
          <a:br>
            <a:rPr lang="en-US" sz="1900" b="1" dirty="0"/>
          </a:br>
          <a:r>
            <a:rPr lang="en-US" sz="1100" dirty="0"/>
            <a:t>hours/day</a:t>
          </a:r>
        </a:p>
      </dgm:t>
    </dgm:pt>
    <dgm:pt modelId="{8B0C8581-A5FC-694C-BADE-ABE4FBF26B5D}" type="parTrans" cxnId="{2404EC80-02C4-5B49-AF1B-B98004130266}">
      <dgm:prSet/>
      <dgm:spPr/>
      <dgm:t>
        <a:bodyPr/>
        <a:lstStyle/>
        <a:p>
          <a:endParaRPr lang="en-US"/>
        </a:p>
      </dgm:t>
    </dgm:pt>
    <dgm:pt modelId="{AE509AFD-56AA-9748-BA35-850AA2682C42}" type="sibTrans" cxnId="{2404EC80-02C4-5B49-AF1B-B98004130266}">
      <dgm:prSet/>
      <dgm:spPr/>
      <dgm:t>
        <a:bodyPr/>
        <a:lstStyle/>
        <a:p>
          <a:endParaRPr lang="en-US"/>
        </a:p>
      </dgm:t>
    </dgm:pt>
    <dgm:pt modelId="{D7D51FE8-F819-4A4A-9B23-B5E55E877D16}">
      <dgm:prSet phldrT="[Text]" custT="1"/>
      <dgm:spPr/>
      <dgm:t>
        <a:bodyPr/>
        <a:lstStyle/>
        <a:p>
          <a:r>
            <a:rPr lang="en-US" sz="1100" dirty="0"/>
            <a:t>Preteens/Teens</a:t>
          </a:r>
        </a:p>
      </dgm:t>
    </dgm:pt>
    <dgm:pt modelId="{835F354C-72A9-6044-8B6B-8B2BD49FC153}" type="parTrans" cxnId="{16B4C2EA-8E51-904F-BFD6-BE9966D1AB88}">
      <dgm:prSet/>
      <dgm:spPr/>
      <dgm:t>
        <a:bodyPr/>
        <a:lstStyle/>
        <a:p>
          <a:endParaRPr lang="en-US"/>
        </a:p>
      </dgm:t>
    </dgm:pt>
    <dgm:pt modelId="{FB0E358B-1A24-2041-B550-3879DDED8C04}" type="sibTrans" cxnId="{16B4C2EA-8E51-904F-BFD6-BE9966D1AB88}">
      <dgm:prSet/>
      <dgm:spPr/>
      <dgm:t>
        <a:bodyPr/>
        <a:lstStyle/>
        <a:p>
          <a:endParaRPr lang="en-US"/>
        </a:p>
      </dgm:t>
    </dgm:pt>
    <dgm:pt modelId="{F15AE281-BF3C-9A45-A858-CE7500821121}">
      <dgm:prSet phldrT="[Text]"/>
      <dgm:spPr/>
      <dgm:t>
        <a:bodyPr/>
        <a:lstStyle/>
        <a:p>
          <a:r>
            <a:rPr lang="en-US" sz="1500" dirty="0"/>
            <a:t>Adults</a:t>
          </a:r>
        </a:p>
      </dgm:t>
    </dgm:pt>
    <dgm:pt modelId="{7D1634D7-5CE1-0C4E-9FAE-F41FBD914BA1}" type="parTrans" cxnId="{040B4510-2249-4D40-864F-6FF2EA92B6BB}">
      <dgm:prSet/>
      <dgm:spPr/>
      <dgm:t>
        <a:bodyPr/>
        <a:lstStyle/>
        <a:p>
          <a:endParaRPr lang="en-US"/>
        </a:p>
      </dgm:t>
    </dgm:pt>
    <dgm:pt modelId="{A0017543-4CBD-3843-B28E-56793E6D61D2}" type="sibTrans" cxnId="{040B4510-2249-4D40-864F-6FF2EA92B6BB}">
      <dgm:prSet/>
      <dgm:spPr/>
      <dgm:t>
        <a:bodyPr/>
        <a:lstStyle/>
        <a:p>
          <a:endParaRPr lang="en-US"/>
        </a:p>
      </dgm:t>
    </dgm:pt>
    <dgm:pt modelId="{F23034BC-EED9-E646-A948-C26463EE30DD}" type="pres">
      <dgm:prSet presAssocID="{A50BD885-839E-EB45-94C7-D0DBC4016112}" presName="rootnode" presStyleCnt="0">
        <dgm:presLayoutVars>
          <dgm:chMax/>
          <dgm:chPref/>
          <dgm:dir/>
          <dgm:animLvl val="lvl"/>
        </dgm:presLayoutVars>
      </dgm:prSet>
      <dgm:spPr/>
    </dgm:pt>
    <dgm:pt modelId="{80FADD90-D6AB-014F-9A72-E663BDF63E3C}" type="pres">
      <dgm:prSet presAssocID="{0E385AE1-257F-4F4A-BD57-99BD460E0D13}" presName="composite" presStyleCnt="0"/>
      <dgm:spPr/>
    </dgm:pt>
    <dgm:pt modelId="{DCB6BEF9-3C88-7D4F-A65A-5C3604FF4E02}" type="pres">
      <dgm:prSet presAssocID="{0E385AE1-257F-4F4A-BD57-99BD460E0D13}" presName="LShape" presStyleLbl="alignNode1" presStyleIdx="0" presStyleCnt="9"/>
      <dgm:spPr/>
    </dgm:pt>
    <dgm:pt modelId="{F8914F76-8956-E248-8F97-1F7BF88FA9A0}" type="pres">
      <dgm:prSet presAssocID="{0E385AE1-257F-4F4A-BD57-99BD460E0D1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13A1003-162A-B941-99A6-3732126FE2E3}" type="pres">
      <dgm:prSet presAssocID="{0E385AE1-257F-4F4A-BD57-99BD460E0D13}" presName="Triangle" presStyleLbl="alignNode1" presStyleIdx="1" presStyleCnt="9"/>
      <dgm:spPr/>
    </dgm:pt>
    <dgm:pt modelId="{B854EE5D-5F4E-274E-8BEC-1723D362C34F}" type="pres">
      <dgm:prSet presAssocID="{E6FC082A-9821-4542-B4CA-231D682595E3}" presName="sibTrans" presStyleCnt="0"/>
      <dgm:spPr/>
    </dgm:pt>
    <dgm:pt modelId="{EFF4560B-B6E6-E542-AAD3-B36D5EAE1A38}" type="pres">
      <dgm:prSet presAssocID="{E6FC082A-9821-4542-B4CA-231D682595E3}" presName="space" presStyleCnt="0"/>
      <dgm:spPr/>
    </dgm:pt>
    <dgm:pt modelId="{B4FF58AB-712F-F341-81BB-39AFB6857A48}" type="pres">
      <dgm:prSet presAssocID="{7891B2BD-982E-A44E-9E82-A8C7DABBB0A3}" presName="composite" presStyleCnt="0"/>
      <dgm:spPr/>
    </dgm:pt>
    <dgm:pt modelId="{0D87F6A8-FA52-BC41-A36C-6286F4A42169}" type="pres">
      <dgm:prSet presAssocID="{7891B2BD-982E-A44E-9E82-A8C7DABBB0A3}" presName="LShape" presStyleLbl="alignNode1" presStyleIdx="2" presStyleCnt="9"/>
      <dgm:spPr/>
    </dgm:pt>
    <dgm:pt modelId="{27C9D67E-D5CC-0947-B118-8E12526DEA0F}" type="pres">
      <dgm:prSet presAssocID="{7891B2BD-982E-A44E-9E82-A8C7DABBB0A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02424BC-6CB2-094E-A34F-9D85AB18ABD6}" type="pres">
      <dgm:prSet presAssocID="{7891B2BD-982E-A44E-9E82-A8C7DABBB0A3}" presName="Triangle" presStyleLbl="alignNode1" presStyleIdx="3" presStyleCnt="9"/>
      <dgm:spPr/>
    </dgm:pt>
    <dgm:pt modelId="{1E69C84B-29A8-2F4F-9469-668722B64C7A}" type="pres">
      <dgm:prSet presAssocID="{7CFCF7A5-A2E8-3746-BCE8-77CDB7DF83C2}" presName="sibTrans" presStyleCnt="0"/>
      <dgm:spPr/>
    </dgm:pt>
    <dgm:pt modelId="{E780C859-F4C1-4A4B-AD73-19209704670B}" type="pres">
      <dgm:prSet presAssocID="{7CFCF7A5-A2E8-3746-BCE8-77CDB7DF83C2}" presName="space" presStyleCnt="0"/>
      <dgm:spPr/>
    </dgm:pt>
    <dgm:pt modelId="{D8632362-64FE-5A4F-9663-2B7D264EE642}" type="pres">
      <dgm:prSet presAssocID="{B9519BC7-AEF6-0247-AAAC-F388284D337F}" presName="composite" presStyleCnt="0"/>
      <dgm:spPr/>
    </dgm:pt>
    <dgm:pt modelId="{DB6EFCD6-DAF5-D440-AA0E-3C797F23595A}" type="pres">
      <dgm:prSet presAssocID="{B9519BC7-AEF6-0247-AAAC-F388284D337F}" presName="LShape" presStyleLbl="alignNode1" presStyleIdx="4" presStyleCnt="9"/>
      <dgm:spPr/>
    </dgm:pt>
    <dgm:pt modelId="{DA67CD44-80A3-A849-9DA7-297A85AC3EFF}" type="pres">
      <dgm:prSet presAssocID="{B9519BC7-AEF6-0247-AAAC-F388284D337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9E57ED7-31AD-A24C-A1DB-919D3EBAE247}" type="pres">
      <dgm:prSet presAssocID="{B9519BC7-AEF6-0247-AAAC-F388284D337F}" presName="Triangle" presStyleLbl="alignNode1" presStyleIdx="5" presStyleCnt="9"/>
      <dgm:spPr/>
    </dgm:pt>
    <dgm:pt modelId="{84AFA947-63CB-934C-8786-6EAD460692FF}" type="pres">
      <dgm:prSet presAssocID="{85A5300C-15F1-E549-BDF9-233DEF56819A}" presName="sibTrans" presStyleCnt="0"/>
      <dgm:spPr/>
    </dgm:pt>
    <dgm:pt modelId="{C6E34868-138D-6841-933C-4AD6ECB208F4}" type="pres">
      <dgm:prSet presAssocID="{85A5300C-15F1-E549-BDF9-233DEF56819A}" presName="space" presStyleCnt="0"/>
      <dgm:spPr/>
    </dgm:pt>
    <dgm:pt modelId="{6675D7CA-1E52-DF47-A746-C69B65F8C9EE}" type="pres">
      <dgm:prSet presAssocID="{9BF01F0E-E6E1-8A4C-8191-D8D4A35CCCE1}" presName="composite" presStyleCnt="0"/>
      <dgm:spPr/>
    </dgm:pt>
    <dgm:pt modelId="{872B4E0B-3452-164C-8026-DAC7E7049831}" type="pres">
      <dgm:prSet presAssocID="{9BF01F0E-E6E1-8A4C-8191-D8D4A35CCCE1}" presName="LShape" presStyleLbl="alignNode1" presStyleIdx="6" presStyleCnt="9"/>
      <dgm:spPr/>
    </dgm:pt>
    <dgm:pt modelId="{CE6B1ABA-9E17-6143-A053-E1B463EA2CAE}" type="pres">
      <dgm:prSet presAssocID="{9BF01F0E-E6E1-8A4C-8191-D8D4A35CCCE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DE0BF6E-1A0F-984A-8198-D2F3EB7C7573}" type="pres">
      <dgm:prSet presAssocID="{9BF01F0E-E6E1-8A4C-8191-D8D4A35CCCE1}" presName="Triangle" presStyleLbl="alignNode1" presStyleIdx="7" presStyleCnt="9"/>
      <dgm:spPr/>
    </dgm:pt>
    <dgm:pt modelId="{ACE47F39-440A-2647-BB51-515CFE0D4920}" type="pres">
      <dgm:prSet presAssocID="{F3670FC2-7177-E548-8B5B-083709657D14}" presName="sibTrans" presStyleCnt="0"/>
      <dgm:spPr/>
    </dgm:pt>
    <dgm:pt modelId="{FB49BE85-7FB9-B446-B6E0-9B9153E3BE0D}" type="pres">
      <dgm:prSet presAssocID="{F3670FC2-7177-E548-8B5B-083709657D14}" presName="space" presStyleCnt="0"/>
      <dgm:spPr/>
    </dgm:pt>
    <dgm:pt modelId="{2927BA97-E01C-F343-A15C-60A751BEE8D2}" type="pres">
      <dgm:prSet presAssocID="{DD96A84B-7E0E-7944-BDEE-0BA5B0E57064}" presName="composite" presStyleCnt="0"/>
      <dgm:spPr/>
    </dgm:pt>
    <dgm:pt modelId="{E22FD214-1E95-7348-B1F1-97B95EF65D35}" type="pres">
      <dgm:prSet presAssocID="{DD96A84B-7E0E-7944-BDEE-0BA5B0E57064}" presName="LShape" presStyleLbl="alignNode1" presStyleIdx="8" presStyleCnt="9"/>
      <dgm:spPr/>
    </dgm:pt>
    <dgm:pt modelId="{F3BE23F6-5769-8B41-BAFB-9A12F619719D}" type="pres">
      <dgm:prSet presAssocID="{DD96A84B-7E0E-7944-BDEE-0BA5B0E57064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8E1D10A-AB40-A145-BF89-7037F95368B1}" srcId="{B9519BC7-AEF6-0247-AAAC-F388284D337F}" destId="{79530A36-9672-B049-A353-3EE89A3B3D93}" srcOrd="0" destOrd="0" parTransId="{6FD388F9-CB15-5F49-913D-121AC8B4A5FA}" sibTransId="{A85E0B11-94B8-3B40-A7BC-B19BF2D1D5C2}"/>
    <dgm:cxn modelId="{040B4510-2249-4D40-864F-6FF2EA92B6BB}" srcId="{DD96A84B-7E0E-7944-BDEE-0BA5B0E57064}" destId="{F15AE281-BF3C-9A45-A858-CE7500821121}" srcOrd="0" destOrd="0" parTransId="{7D1634D7-5CE1-0C4E-9FAE-F41FBD914BA1}" sibTransId="{A0017543-4CBD-3843-B28E-56793E6D61D2}"/>
    <dgm:cxn modelId="{C584133A-58BF-2647-9940-724119C01319}" srcId="{A50BD885-839E-EB45-94C7-D0DBC4016112}" destId="{0E385AE1-257F-4F4A-BD57-99BD460E0D13}" srcOrd="0" destOrd="0" parTransId="{1FC308B1-219F-CA4F-906E-F5F5F7B2B2EC}" sibTransId="{E6FC082A-9821-4542-B4CA-231D682595E3}"/>
    <dgm:cxn modelId="{350B2065-CA8F-3E4D-AEDD-87E6FB814772}" srcId="{A50BD885-839E-EB45-94C7-D0DBC4016112}" destId="{B9519BC7-AEF6-0247-AAAC-F388284D337F}" srcOrd="2" destOrd="0" parTransId="{691A636C-678B-3642-A985-345E45423624}" sibTransId="{85A5300C-15F1-E549-BDF9-233DEF56819A}"/>
    <dgm:cxn modelId="{52561A70-AD91-C049-8466-4CA6E3CEE128}" type="presOf" srcId="{0E385AE1-257F-4F4A-BD57-99BD460E0D13}" destId="{F8914F76-8956-E248-8F97-1F7BF88FA9A0}" srcOrd="0" destOrd="0" presId="urn:microsoft.com/office/officeart/2009/3/layout/StepUpProcess"/>
    <dgm:cxn modelId="{ECA71156-1EC1-7E41-99A8-859E96E446F5}" type="presOf" srcId="{9BF01F0E-E6E1-8A4C-8191-D8D4A35CCCE1}" destId="{CE6B1ABA-9E17-6143-A053-E1B463EA2CAE}" srcOrd="0" destOrd="0" presId="urn:microsoft.com/office/officeart/2009/3/layout/StepUpProcess"/>
    <dgm:cxn modelId="{AD18DB77-8855-AB4D-BF18-36BC85744A73}" type="presOf" srcId="{D7D51FE8-F819-4A4A-9B23-B5E55E877D16}" destId="{CE6B1ABA-9E17-6143-A053-E1B463EA2CAE}" srcOrd="0" destOrd="1" presId="urn:microsoft.com/office/officeart/2009/3/layout/StepUpProcess"/>
    <dgm:cxn modelId="{D07B247F-865E-474A-B7B4-6A79E6DF5298}" type="presOf" srcId="{79530A36-9672-B049-A353-3EE89A3B3D93}" destId="{DA67CD44-80A3-A849-9DA7-297A85AC3EFF}" srcOrd="0" destOrd="1" presId="urn:microsoft.com/office/officeart/2009/3/layout/StepUpProcess"/>
    <dgm:cxn modelId="{2404EC80-02C4-5B49-AF1B-B98004130266}" srcId="{A50BD885-839E-EB45-94C7-D0DBC4016112}" destId="{DD96A84B-7E0E-7944-BDEE-0BA5B0E57064}" srcOrd="4" destOrd="0" parTransId="{8B0C8581-A5FC-694C-BADE-ABE4FBF26B5D}" sibTransId="{AE509AFD-56AA-9748-BA35-850AA2682C42}"/>
    <dgm:cxn modelId="{7639CE88-EA50-8047-B9BE-AEEBBF33CCF1}" type="presOf" srcId="{7891B2BD-982E-A44E-9E82-A8C7DABBB0A3}" destId="{27C9D67E-D5CC-0947-B118-8E12526DEA0F}" srcOrd="0" destOrd="0" presId="urn:microsoft.com/office/officeart/2009/3/layout/StepUpProcess"/>
    <dgm:cxn modelId="{F4460789-0FF6-1D44-B181-8F676A960538}" type="presOf" srcId="{F15AE281-BF3C-9A45-A858-CE7500821121}" destId="{F3BE23F6-5769-8B41-BAFB-9A12F619719D}" srcOrd="0" destOrd="1" presId="urn:microsoft.com/office/officeart/2009/3/layout/StepUpProcess"/>
    <dgm:cxn modelId="{AAA00092-53C2-9C43-B36B-2EEBBA8F4608}" srcId="{A50BD885-839E-EB45-94C7-D0DBC4016112}" destId="{9BF01F0E-E6E1-8A4C-8191-D8D4A35CCCE1}" srcOrd="3" destOrd="0" parTransId="{699D7301-B1CE-7C41-94B7-939F3E493019}" sibTransId="{F3670FC2-7177-E548-8B5B-083709657D14}"/>
    <dgm:cxn modelId="{3290349A-96DA-3941-8CDF-7594D6A837F1}" srcId="{0E385AE1-257F-4F4A-BD57-99BD460E0D13}" destId="{499E66CF-EADE-3D47-8D18-BC1AED1B915F}" srcOrd="0" destOrd="0" parTransId="{4F4BB43B-A10A-544D-BC0C-57A1DF9BDB03}" sibTransId="{3167A121-C955-214B-BEA6-50975A3F9FC7}"/>
    <dgm:cxn modelId="{3B23DFAB-BAC5-D84A-9FEC-5C45B3DDFCB1}" srcId="{A50BD885-839E-EB45-94C7-D0DBC4016112}" destId="{7891B2BD-982E-A44E-9E82-A8C7DABBB0A3}" srcOrd="1" destOrd="0" parTransId="{B6FE4FB3-020E-A647-A44E-3A3EC05A3ACA}" sibTransId="{7CFCF7A5-A2E8-3746-BCE8-77CDB7DF83C2}"/>
    <dgm:cxn modelId="{2E8478B5-182A-3B45-8808-9A78DE9B6D4D}" type="presOf" srcId="{A50BD885-839E-EB45-94C7-D0DBC4016112}" destId="{F23034BC-EED9-E646-A948-C26463EE30DD}" srcOrd="0" destOrd="0" presId="urn:microsoft.com/office/officeart/2009/3/layout/StepUpProcess"/>
    <dgm:cxn modelId="{DBDFB9D1-B867-924B-AEC5-3D8390DE50DD}" type="presOf" srcId="{499E66CF-EADE-3D47-8D18-BC1AED1B915F}" destId="{F8914F76-8956-E248-8F97-1F7BF88FA9A0}" srcOrd="0" destOrd="1" presId="urn:microsoft.com/office/officeart/2009/3/layout/StepUpProcess"/>
    <dgm:cxn modelId="{50A0B3D5-6CAE-C342-B9C1-F25AC413F0F8}" type="presOf" srcId="{B9519BC7-AEF6-0247-AAAC-F388284D337F}" destId="{DA67CD44-80A3-A849-9DA7-297A85AC3EFF}" srcOrd="0" destOrd="0" presId="urn:microsoft.com/office/officeart/2009/3/layout/StepUpProcess"/>
    <dgm:cxn modelId="{16B4C2EA-8E51-904F-BFD6-BE9966D1AB88}" srcId="{9BF01F0E-E6E1-8A4C-8191-D8D4A35CCCE1}" destId="{D7D51FE8-F819-4A4A-9B23-B5E55E877D16}" srcOrd="0" destOrd="0" parTransId="{835F354C-72A9-6044-8B6B-8B2BD49FC153}" sibTransId="{FB0E358B-1A24-2041-B550-3879DDED8C04}"/>
    <dgm:cxn modelId="{8AC1C8ED-278B-0041-B8CF-82F6DE09C667}" type="presOf" srcId="{DD96A84B-7E0E-7944-BDEE-0BA5B0E57064}" destId="{F3BE23F6-5769-8B41-BAFB-9A12F619719D}" srcOrd="0" destOrd="0" presId="urn:microsoft.com/office/officeart/2009/3/layout/StepUpProcess"/>
    <dgm:cxn modelId="{E0778BF2-A177-2943-9889-62A104FFBDF1}" type="presOf" srcId="{9A28F1A1-B25C-724A-B6EB-A90B618270F9}" destId="{27C9D67E-D5CC-0947-B118-8E12526DEA0F}" srcOrd="0" destOrd="1" presId="urn:microsoft.com/office/officeart/2009/3/layout/StepUpProcess"/>
    <dgm:cxn modelId="{38D59FFB-EDB9-0C42-820A-78E49BF5C4FE}" srcId="{7891B2BD-982E-A44E-9E82-A8C7DABBB0A3}" destId="{9A28F1A1-B25C-724A-B6EB-A90B618270F9}" srcOrd="0" destOrd="0" parTransId="{31001749-4C56-7C41-B290-3C85C110763D}" sibTransId="{2450D92C-3EED-B145-93D6-B3602D6D8D71}"/>
    <dgm:cxn modelId="{E1460903-E36B-354F-A7AB-A228C4788808}" type="presParOf" srcId="{F23034BC-EED9-E646-A948-C26463EE30DD}" destId="{80FADD90-D6AB-014F-9A72-E663BDF63E3C}" srcOrd="0" destOrd="0" presId="urn:microsoft.com/office/officeart/2009/3/layout/StepUpProcess"/>
    <dgm:cxn modelId="{7CC060AF-7E29-4F49-943E-C4A13A2653A8}" type="presParOf" srcId="{80FADD90-D6AB-014F-9A72-E663BDF63E3C}" destId="{DCB6BEF9-3C88-7D4F-A65A-5C3604FF4E02}" srcOrd="0" destOrd="0" presId="urn:microsoft.com/office/officeart/2009/3/layout/StepUpProcess"/>
    <dgm:cxn modelId="{7A7A1DAB-B024-B94D-ACAD-9FBC737B93E0}" type="presParOf" srcId="{80FADD90-D6AB-014F-9A72-E663BDF63E3C}" destId="{F8914F76-8956-E248-8F97-1F7BF88FA9A0}" srcOrd="1" destOrd="0" presId="urn:microsoft.com/office/officeart/2009/3/layout/StepUpProcess"/>
    <dgm:cxn modelId="{E69A32F6-5F8A-424F-9628-A8F4B4A8D0F9}" type="presParOf" srcId="{80FADD90-D6AB-014F-9A72-E663BDF63E3C}" destId="{213A1003-162A-B941-99A6-3732126FE2E3}" srcOrd="2" destOrd="0" presId="urn:microsoft.com/office/officeart/2009/3/layout/StepUpProcess"/>
    <dgm:cxn modelId="{578CEC4B-E06B-6F41-B5E6-1828A1CE3E78}" type="presParOf" srcId="{F23034BC-EED9-E646-A948-C26463EE30DD}" destId="{B854EE5D-5F4E-274E-8BEC-1723D362C34F}" srcOrd="1" destOrd="0" presId="urn:microsoft.com/office/officeart/2009/3/layout/StepUpProcess"/>
    <dgm:cxn modelId="{64089039-C639-F540-8BC7-4DAB6886202D}" type="presParOf" srcId="{B854EE5D-5F4E-274E-8BEC-1723D362C34F}" destId="{EFF4560B-B6E6-E542-AAD3-B36D5EAE1A38}" srcOrd="0" destOrd="0" presId="urn:microsoft.com/office/officeart/2009/3/layout/StepUpProcess"/>
    <dgm:cxn modelId="{1C789543-776E-0346-AAD2-459E5E7881B7}" type="presParOf" srcId="{F23034BC-EED9-E646-A948-C26463EE30DD}" destId="{B4FF58AB-712F-F341-81BB-39AFB6857A48}" srcOrd="2" destOrd="0" presId="urn:microsoft.com/office/officeart/2009/3/layout/StepUpProcess"/>
    <dgm:cxn modelId="{25878D45-06C6-7A4C-BAF5-686DCEF9DBD3}" type="presParOf" srcId="{B4FF58AB-712F-F341-81BB-39AFB6857A48}" destId="{0D87F6A8-FA52-BC41-A36C-6286F4A42169}" srcOrd="0" destOrd="0" presId="urn:microsoft.com/office/officeart/2009/3/layout/StepUpProcess"/>
    <dgm:cxn modelId="{2D8A1501-EB54-5B49-AF0E-4AA5B158F85B}" type="presParOf" srcId="{B4FF58AB-712F-F341-81BB-39AFB6857A48}" destId="{27C9D67E-D5CC-0947-B118-8E12526DEA0F}" srcOrd="1" destOrd="0" presId="urn:microsoft.com/office/officeart/2009/3/layout/StepUpProcess"/>
    <dgm:cxn modelId="{67A67CE1-C309-0846-B990-EE5B2ACD0D88}" type="presParOf" srcId="{B4FF58AB-712F-F341-81BB-39AFB6857A48}" destId="{B02424BC-6CB2-094E-A34F-9D85AB18ABD6}" srcOrd="2" destOrd="0" presId="urn:microsoft.com/office/officeart/2009/3/layout/StepUpProcess"/>
    <dgm:cxn modelId="{A0E69FE2-584E-2047-9A2E-2C52EF1A3E6C}" type="presParOf" srcId="{F23034BC-EED9-E646-A948-C26463EE30DD}" destId="{1E69C84B-29A8-2F4F-9469-668722B64C7A}" srcOrd="3" destOrd="0" presId="urn:microsoft.com/office/officeart/2009/3/layout/StepUpProcess"/>
    <dgm:cxn modelId="{0D4B29B3-D9E5-9045-975B-19D7C86308A0}" type="presParOf" srcId="{1E69C84B-29A8-2F4F-9469-668722B64C7A}" destId="{E780C859-F4C1-4A4B-AD73-19209704670B}" srcOrd="0" destOrd="0" presId="urn:microsoft.com/office/officeart/2009/3/layout/StepUpProcess"/>
    <dgm:cxn modelId="{3CA5CF32-7850-ED4C-A238-F20A70DD1EA4}" type="presParOf" srcId="{F23034BC-EED9-E646-A948-C26463EE30DD}" destId="{D8632362-64FE-5A4F-9663-2B7D264EE642}" srcOrd="4" destOrd="0" presId="urn:microsoft.com/office/officeart/2009/3/layout/StepUpProcess"/>
    <dgm:cxn modelId="{4779C61A-4D5A-AC4F-A8FE-5C7CCC243FE4}" type="presParOf" srcId="{D8632362-64FE-5A4F-9663-2B7D264EE642}" destId="{DB6EFCD6-DAF5-D440-AA0E-3C797F23595A}" srcOrd="0" destOrd="0" presId="urn:microsoft.com/office/officeart/2009/3/layout/StepUpProcess"/>
    <dgm:cxn modelId="{EDBFAADC-F2A9-D147-AC3C-AF30485C37F7}" type="presParOf" srcId="{D8632362-64FE-5A4F-9663-2B7D264EE642}" destId="{DA67CD44-80A3-A849-9DA7-297A85AC3EFF}" srcOrd="1" destOrd="0" presId="urn:microsoft.com/office/officeart/2009/3/layout/StepUpProcess"/>
    <dgm:cxn modelId="{70B5393C-D3E4-1249-8416-97832709724F}" type="presParOf" srcId="{D8632362-64FE-5A4F-9663-2B7D264EE642}" destId="{29E57ED7-31AD-A24C-A1DB-919D3EBAE247}" srcOrd="2" destOrd="0" presId="urn:microsoft.com/office/officeart/2009/3/layout/StepUpProcess"/>
    <dgm:cxn modelId="{2F0B0934-48DE-3943-BC5E-5108EB8F3246}" type="presParOf" srcId="{F23034BC-EED9-E646-A948-C26463EE30DD}" destId="{84AFA947-63CB-934C-8786-6EAD460692FF}" srcOrd="5" destOrd="0" presId="urn:microsoft.com/office/officeart/2009/3/layout/StepUpProcess"/>
    <dgm:cxn modelId="{C5512921-2517-3C4F-B9E0-2FB224D8D204}" type="presParOf" srcId="{84AFA947-63CB-934C-8786-6EAD460692FF}" destId="{C6E34868-138D-6841-933C-4AD6ECB208F4}" srcOrd="0" destOrd="0" presId="urn:microsoft.com/office/officeart/2009/3/layout/StepUpProcess"/>
    <dgm:cxn modelId="{94EF1F1A-42B6-DA42-B7BB-733B8E4FF87D}" type="presParOf" srcId="{F23034BC-EED9-E646-A948-C26463EE30DD}" destId="{6675D7CA-1E52-DF47-A746-C69B65F8C9EE}" srcOrd="6" destOrd="0" presId="urn:microsoft.com/office/officeart/2009/3/layout/StepUpProcess"/>
    <dgm:cxn modelId="{FEA82195-E8EF-E849-A956-1FE4E0EF6BCF}" type="presParOf" srcId="{6675D7CA-1E52-DF47-A746-C69B65F8C9EE}" destId="{872B4E0B-3452-164C-8026-DAC7E7049831}" srcOrd="0" destOrd="0" presId="urn:microsoft.com/office/officeart/2009/3/layout/StepUpProcess"/>
    <dgm:cxn modelId="{23E3FCFA-A535-C94B-A4F5-CDBCDA710332}" type="presParOf" srcId="{6675D7CA-1E52-DF47-A746-C69B65F8C9EE}" destId="{CE6B1ABA-9E17-6143-A053-E1B463EA2CAE}" srcOrd="1" destOrd="0" presId="urn:microsoft.com/office/officeart/2009/3/layout/StepUpProcess"/>
    <dgm:cxn modelId="{7A2192CE-A2B5-E34C-A270-B7835E78687E}" type="presParOf" srcId="{6675D7CA-1E52-DF47-A746-C69B65F8C9EE}" destId="{1DE0BF6E-1A0F-984A-8198-D2F3EB7C7573}" srcOrd="2" destOrd="0" presId="urn:microsoft.com/office/officeart/2009/3/layout/StepUpProcess"/>
    <dgm:cxn modelId="{CAECE3EB-A93F-2245-9BA0-B6D0764E83AD}" type="presParOf" srcId="{F23034BC-EED9-E646-A948-C26463EE30DD}" destId="{ACE47F39-440A-2647-BB51-515CFE0D4920}" srcOrd="7" destOrd="0" presId="urn:microsoft.com/office/officeart/2009/3/layout/StepUpProcess"/>
    <dgm:cxn modelId="{0520ADE8-A649-7E49-86AE-61F4DABDB428}" type="presParOf" srcId="{ACE47F39-440A-2647-BB51-515CFE0D4920}" destId="{FB49BE85-7FB9-B446-B6E0-9B9153E3BE0D}" srcOrd="0" destOrd="0" presId="urn:microsoft.com/office/officeart/2009/3/layout/StepUpProcess"/>
    <dgm:cxn modelId="{185DF92C-6A5E-B04D-BD22-4454ECDEFE53}" type="presParOf" srcId="{F23034BC-EED9-E646-A948-C26463EE30DD}" destId="{2927BA97-E01C-F343-A15C-60A751BEE8D2}" srcOrd="8" destOrd="0" presId="urn:microsoft.com/office/officeart/2009/3/layout/StepUpProcess"/>
    <dgm:cxn modelId="{BA818B2D-865D-0F4D-927F-D7897AE9444C}" type="presParOf" srcId="{2927BA97-E01C-F343-A15C-60A751BEE8D2}" destId="{E22FD214-1E95-7348-B1F1-97B95EF65D35}" srcOrd="0" destOrd="0" presId="urn:microsoft.com/office/officeart/2009/3/layout/StepUpProcess"/>
    <dgm:cxn modelId="{52D455C6-0DD4-9942-8989-1A32D20327BF}" type="presParOf" srcId="{2927BA97-E01C-F343-A15C-60A751BEE8D2}" destId="{F3BE23F6-5769-8B41-BAFB-9A12F619719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9EA0A-AC4E-45EA-8B20-8FA074AC6D7A}">
      <dsp:nvSpPr>
        <dsp:cNvPr id="0" name=""/>
        <dsp:cNvSpPr/>
      </dsp:nvSpPr>
      <dsp:spPr>
        <a:xfrm>
          <a:off x="3412" y="641295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Age</a:t>
          </a:r>
        </a:p>
      </dsp:txBody>
      <dsp:txXfrm>
        <a:off x="3412" y="641295"/>
        <a:ext cx="1847437" cy="1108462"/>
      </dsp:txXfrm>
    </dsp:sp>
    <dsp:sp modelId="{C078CCE2-BBC4-4D0A-9290-476F7875BB71}">
      <dsp:nvSpPr>
        <dsp:cNvPr id="0" name=""/>
        <dsp:cNvSpPr/>
      </dsp:nvSpPr>
      <dsp:spPr>
        <a:xfrm>
          <a:off x="2035593" y="641295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Genetics</a:t>
          </a:r>
        </a:p>
      </dsp:txBody>
      <dsp:txXfrm>
        <a:off x="2035593" y="641295"/>
        <a:ext cx="1847437" cy="1108462"/>
      </dsp:txXfrm>
    </dsp:sp>
    <dsp:sp modelId="{303CA065-B78D-41F7-BEAC-BD9C42A307AF}">
      <dsp:nvSpPr>
        <dsp:cNvPr id="0" name=""/>
        <dsp:cNvSpPr/>
      </dsp:nvSpPr>
      <dsp:spPr>
        <a:xfrm>
          <a:off x="4067774" y="641295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Vaccination</a:t>
          </a:r>
        </a:p>
      </dsp:txBody>
      <dsp:txXfrm>
        <a:off x="4067774" y="641295"/>
        <a:ext cx="1847437" cy="1108462"/>
      </dsp:txXfrm>
    </dsp:sp>
    <dsp:sp modelId="{3F4FE475-A56B-44E1-B694-60CA565545C8}">
      <dsp:nvSpPr>
        <dsp:cNvPr id="0" name=""/>
        <dsp:cNvSpPr/>
      </dsp:nvSpPr>
      <dsp:spPr>
        <a:xfrm>
          <a:off x="6099955" y="641295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Medications</a:t>
          </a:r>
        </a:p>
      </dsp:txBody>
      <dsp:txXfrm>
        <a:off x="6099955" y="641295"/>
        <a:ext cx="1847437" cy="1108462"/>
      </dsp:txXfrm>
    </dsp:sp>
    <dsp:sp modelId="{E6B711B2-99C6-454C-8510-B663CA03BA20}">
      <dsp:nvSpPr>
        <dsp:cNvPr id="0" name=""/>
        <dsp:cNvSpPr/>
      </dsp:nvSpPr>
      <dsp:spPr>
        <a:xfrm>
          <a:off x="8132136" y="641295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Diet</a:t>
          </a:r>
        </a:p>
      </dsp:txBody>
      <dsp:txXfrm>
        <a:off x="8132136" y="641295"/>
        <a:ext cx="1847437" cy="1108462"/>
      </dsp:txXfrm>
    </dsp:sp>
    <dsp:sp modelId="{2D4DE9DB-23C9-42EF-B3F8-D45E5FC8D9D7}">
      <dsp:nvSpPr>
        <dsp:cNvPr id="0" name=""/>
        <dsp:cNvSpPr/>
      </dsp:nvSpPr>
      <dsp:spPr>
        <a:xfrm>
          <a:off x="3412" y="1934501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Physical activity</a:t>
          </a:r>
        </a:p>
      </dsp:txBody>
      <dsp:txXfrm>
        <a:off x="3412" y="1934501"/>
        <a:ext cx="1847437" cy="1108462"/>
      </dsp:txXfrm>
    </dsp:sp>
    <dsp:sp modelId="{6F847441-1C29-48CB-9B3E-94E47EE3D824}">
      <dsp:nvSpPr>
        <dsp:cNvPr id="0" name=""/>
        <dsp:cNvSpPr/>
      </dsp:nvSpPr>
      <dsp:spPr>
        <a:xfrm>
          <a:off x="2035593" y="1934501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Sleep</a:t>
          </a:r>
        </a:p>
      </dsp:txBody>
      <dsp:txXfrm>
        <a:off x="2035593" y="1934501"/>
        <a:ext cx="1847437" cy="1108462"/>
      </dsp:txXfrm>
    </dsp:sp>
    <dsp:sp modelId="{0703BEDC-D260-4C88-B10F-D8CD1912D7C0}">
      <dsp:nvSpPr>
        <dsp:cNvPr id="0" name=""/>
        <dsp:cNvSpPr/>
      </dsp:nvSpPr>
      <dsp:spPr>
        <a:xfrm>
          <a:off x="4067774" y="1934501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Stress</a:t>
          </a:r>
        </a:p>
      </dsp:txBody>
      <dsp:txXfrm>
        <a:off x="4067774" y="1934501"/>
        <a:ext cx="1847437" cy="1108462"/>
      </dsp:txXfrm>
    </dsp:sp>
    <dsp:sp modelId="{60FF6E19-D60D-4F6D-BEFE-0609BF1255DE}">
      <dsp:nvSpPr>
        <dsp:cNvPr id="0" name=""/>
        <dsp:cNvSpPr/>
      </dsp:nvSpPr>
      <dsp:spPr>
        <a:xfrm>
          <a:off x="6099955" y="1934501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Smoking</a:t>
          </a:r>
        </a:p>
      </dsp:txBody>
      <dsp:txXfrm>
        <a:off x="6099955" y="1934501"/>
        <a:ext cx="1847437" cy="1108462"/>
      </dsp:txXfrm>
    </dsp:sp>
    <dsp:sp modelId="{5774C1BA-13FD-4917-9C7B-1D7DE632E62A}">
      <dsp:nvSpPr>
        <dsp:cNvPr id="0" name=""/>
        <dsp:cNvSpPr/>
      </dsp:nvSpPr>
      <dsp:spPr>
        <a:xfrm>
          <a:off x="8132136" y="1934501"/>
          <a:ext cx="1847437" cy="110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Gut health</a:t>
          </a:r>
        </a:p>
      </dsp:txBody>
      <dsp:txXfrm>
        <a:off x="8132136" y="1934501"/>
        <a:ext cx="1847437" cy="1108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FD06F-076C-4CE1-8484-D794971BF18E}">
      <dsp:nvSpPr>
        <dsp:cNvPr id="0" name=""/>
        <dsp:cNvSpPr/>
      </dsp:nvSpPr>
      <dsp:spPr>
        <a:xfrm>
          <a:off x="1105625" y="1794"/>
          <a:ext cx="2078372" cy="143199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CF5A-7C61-4633-B219-E747587A63B5}">
      <dsp:nvSpPr>
        <dsp:cNvPr id="0" name=""/>
        <dsp:cNvSpPr/>
      </dsp:nvSpPr>
      <dsp:spPr>
        <a:xfrm>
          <a:off x="1105625" y="1433792"/>
          <a:ext cx="2078372" cy="7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Don’t Smoke</a:t>
          </a:r>
        </a:p>
      </dsp:txBody>
      <dsp:txXfrm>
        <a:off x="1105625" y="1433792"/>
        <a:ext cx="2078372" cy="771076"/>
      </dsp:txXfrm>
    </dsp:sp>
    <dsp:sp modelId="{6FC152DA-1165-43DA-B3B4-C7994254B5E6}">
      <dsp:nvSpPr>
        <dsp:cNvPr id="0" name=""/>
        <dsp:cNvSpPr/>
      </dsp:nvSpPr>
      <dsp:spPr>
        <a:xfrm>
          <a:off x="3391922" y="1794"/>
          <a:ext cx="2078372" cy="143199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D26F-C630-406B-AB80-5D002369A1B2}">
      <dsp:nvSpPr>
        <dsp:cNvPr id="0" name=""/>
        <dsp:cNvSpPr/>
      </dsp:nvSpPr>
      <dsp:spPr>
        <a:xfrm>
          <a:off x="3391922" y="1433792"/>
          <a:ext cx="2078372" cy="7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Eat Healthy</a:t>
          </a:r>
        </a:p>
      </dsp:txBody>
      <dsp:txXfrm>
        <a:off x="3391922" y="1433792"/>
        <a:ext cx="2078372" cy="771076"/>
      </dsp:txXfrm>
    </dsp:sp>
    <dsp:sp modelId="{05778189-0DD5-4AE2-862B-0C062F858EB3}">
      <dsp:nvSpPr>
        <dsp:cNvPr id="0" name=""/>
        <dsp:cNvSpPr/>
      </dsp:nvSpPr>
      <dsp:spPr>
        <a:xfrm>
          <a:off x="5678219" y="1794"/>
          <a:ext cx="2078372" cy="143199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A42E1-23AC-4D4D-A655-4A8354187AA6}">
      <dsp:nvSpPr>
        <dsp:cNvPr id="0" name=""/>
        <dsp:cNvSpPr/>
      </dsp:nvSpPr>
      <dsp:spPr>
        <a:xfrm>
          <a:off x="5678219" y="1433792"/>
          <a:ext cx="2078372" cy="7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 physically active</a:t>
          </a:r>
        </a:p>
      </dsp:txBody>
      <dsp:txXfrm>
        <a:off x="5678219" y="1433792"/>
        <a:ext cx="2078372" cy="771076"/>
      </dsp:txXfrm>
    </dsp:sp>
    <dsp:sp modelId="{59A9685F-5B3F-4AB7-AD7F-10B5203C002A}">
      <dsp:nvSpPr>
        <dsp:cNvPr id="0" name=""/>
        <dsp:cNvSpPr/>
      </dsp:nvSpPr>
      <dsp:spPr>
        <a:xfrm>
          <a:off x="1105625" y="2412706"/>
          <a:ext cx="2078372" cy="143199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0EFBE-A412-4FAF-8DF7-000348BF6D8D}">
      <dsp:nvSpPr>
        <dsp:cNvPr id="0" name=""/>
        <dsp:cNvSpPr/>
      </dsp:nvSpPr>
      <dsp:spPr>
        <a:xfrm>
          <a:off x="1105625" y="3844704"/>
          <a:ext cx="2078372" cy="7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Get Enough Sleep</a:t>
          </a:r>
        </a:p>
      </dsp:txBody>
      <dsp:txXfrm>
        <a:off x="1105625" y="3844704"/>
        <a:ext cx="2078372" cy="771076"/>
      </dsp:txXfrm>
    </dsp:sp>
    <dsp:sp modelId="{D02F2F4C-EAD2-4D76-80B5-A4876E5576E2}">
      <dsp:nvSpPr>
        <dsp:cNvPr id="0" name=""/>
        <dsp:cNvSpPr/>
      </dsp:nvSpPr>
      <dsp:spPr>
        <a:xfrm>
          <a:off x="3391922" y="2412706"/>
          <a:ext cx="2078372" cy="143199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F0C43-3177-456D-B70A-7EFC8845F957}">
      <dsp:nvSpPr>
        <dsp:cNvPr id="0" name=""/>
        <dsp:cNvSpPr/>
      </dsp:nvSpPr>
      <dsp:spPr>
        <a:xfrm>
          <a:off x="3391922" y="3844704"/>
          <a:ext cx="2078372" cy="7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Practice Relaxation</a:t>
          </a:r>
        </a:p>
      </dsp:txBody>
      <dsp:txXfrm>
        <a:off x="3391922" y="3844704"/>
        <a:ext cx="2078372" cy="771076"/>
      </dsp:txXfrm>
    </dsp:sp>
    <dsp:sp modelId="{9B8E3A96-12EB-419E-B9C7-22CF11D56AA4}">
      <dsp:nvSpPr>
        <dsp:cNvPr id="0" name=""/>
        <dsp:cNvSpPr/>
      </dsp:nvSpPr>
      <dsp:spPr>
        <a:xfrm>
          <a:off x="5678219" y="2412706"/>
          <a:ext cx="2078372" cy="1431998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F0B2D-F976-47D2-B6CF-35C1EA6290E0}">
      <dsp:nvSpPr>
        <dsp:cNvPr id="0" name=""/>
        <dsp:cNvSpPr/>
      </dsp:nvSpPr>
      <dsp:spPr>
        <a:xfrm>
          <a:off x="5678219" y="3844704"/>
          <a:ext cx="2078372" cy="7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Limit Alcohol</a:t>
          </a:r>
        </a:p>
      </dsp:txBody>
      <dsp:txXfrm>
        <a:off x="5678219" y="3844704"/>
        <a:ext cx="2078372" cy="771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61D8-F99F-4F90-B81B-12FEC1945885}">
      <dsp:nvSpPr>
        <dsp:cNvPr id="0" name=""/>
        <dsp:cNvSpPr/>
      </dsp:nvSpPr>
      <dsp:spPr>
        <a:xfrm>
          <a:off x="2848066" y="3709191"/>
          <a:ext cx="941598" cy="941598"/>
        </a:xfrm>
        <a:prstGeom prst="ellipse">
          <a:avLst/>
        </a:prstGeom>
        <a:solidFill>
          <a:srgbClr val="FD82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Immune Function</a:t>
          </a:r>
        </a:p>
      </dsp:txBody>
      <dsp:txXfrm>
        <a:off x="2985960" y="3847085"/>
        <a:ext cx="665810" cy="665810"/>
      </dsp:txXfrm>
    </dsp:sp>
    <dsp:sp modelId="{4DE9C98C-FC17-4FBC-93B3-B5D100180816}">
      <dsp:nvSpPr>
        <dsp:cNvPr id="0" name=""/>
        <dsp:cNvSpPr/>
      </dsp:nvSpPr>
      <dsp:spPr>
        <a:xfrm rot="10800000">
          <a:off x="331963" y="4045813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4E93D-083C-4369-AB2E-B5C4194C88DB}">
      <dsp:nvSpPr>
        <dsp:cNvPr id="0" name=""/>
        <dsp:cNvSpPr/>
      </dsp:nvSpPr>
      <dsp:spPr>
        <a:xfrm>
          <a:off x="2403" y="3916343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Vit. A</a:t>
          </a:r>
        </a:p>
      </dsp:txBody>
      <dsp:txXfrm>
        <a:off x="17847" y="3931787"/>
        <a:ext cx="628230" cy="496407"/>
      </dsp:txXfrm>
    </dsp:sp>
    <dsp:sp modelId="{2105EA48-EB32-4560-959E-FE0AAF1712FC}">
      <dsp:nvSpPr>
        <dsp:cNvPr id="0" name=""/>
        <dsp:cNvSpPr/>
      </dsp:nvSpPr>
      <dsp:spPr>
        <a:xfrm rot="11781818">
          <a:off x="404796" y="3539245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04C9-0315-4BE8-98E0-DC5A35BBAB6F}">
      <dsp:nvSpPr>
        <dsp:cNvPr id="0" name=""/>
        <dsp:cNvSpPr/>
      </dsp:nvSpPr>
      <dsp:spPr>
        <a:xfrm>
          <a:off x="123394" y="3074835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Vit. E</a:t>
          </a:r>
        </a:p>
      </dsp:txBody>
      <dsp:txXfrm>
        <a:off x="138838" y="3090279"/>
        <a:ext cx="628230" cy="496407"/>
      </dsp:txXfrm>
    </dsp:sp>
    <dsp:sp modelId="{9F8D5A9C-E114-4B42-8232-C9B6536100E0}">
      <dsp:nvSpPr>
        <dsp:cNvPr id="0" name=""/>
        <dsp:cNvSpPr/>
      </dsp:nvSpPr>
      <dsp:spPr>
        <a:xfrm rot="12763636">
          <a:off x="617396" y="3073717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8AC94-96B6-48DF-B5E1-39DED11A0C5B}">
      <dsp:nvSpPr>
        <dsp:cNvPr id="0" name=""/>
        <dsp:cNvSpPr/>
      </dsp:nvSpPr>
      <dsp:spPr>
        <a:xfrm>
          <a:off x="476564" y="2301502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Vit. C</a:t>
          </a:r>
        </a:p>
      </dsp:txBody>
      <dsp:txXfrm>
        <a:off x="492008" y="2316946"/>
        <a:ext cx="628230" cy="496407"/>
      </dsp:txXfrm>
    </dsp:sp>
    <dsp:sp modelId="{0CEC0C90-E39F-490A-9F6D-5FD7EF034B1E}">
      <dsp:nvSpPr>
        <dsp:cNvPr id="0" name=""/>
        <dsp:cNvSpPr/>
      </dsp:nvSpPr>
      <dsp:spPr>
        <a:xfrm rot="13745455">
          <a:off x="952538" y="2686942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0DB3F-9188-434D-B83A-60B11D2E3C1E}">
      <dsp:nvSpPr>
        <dsp:cNvPr id="0" name=""/>
        <dsp:cNvSpPr/>
      </dsp:nvSpPr>
      <dsp:spPr>
        <a:xfrm>
          <a:off x="1033301" y="1658993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Vit. D</a:t>
          </a:r>
        </a:p>
      </dsp:txBody>
      <dsp:txXfrm>
        <a:off x="1048745" y="1674437"/>
        <a:ext cx="628230" cy="496407"/>
      </dsp:txXfrm>
    </dsp:sp>
    <dsp:sp modelId="{4CBA88F3-76CD-4E7B-B7BF-1D91E87E2CA0}">
      <dsp:nvSpPr>
        <dsp:cNvPr id="0" name=""/>
        <dsp:cNvSpPr/>
      </dsp:nvSpPr>
      <dsp:spPr>
        <a:xfrm rot="14727273">
          <a:off x="1383072" y="2410255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50587-6516-4AB8-8279-46B26972C760}">
      <dsp:nvSpPr>
        <dsp:cNvPr id="0" name=""/>
        <dsp:cNvSpPr/>
      </dsp:nvSpPr>
      <dsp:spPr>
        <a:xfrm>
          <a:off x="1748502" y="1199361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Zn</a:t>
          </a:r>
        </a:p>
      </dsp:txBody>
      <dsp:txXfrm>
        <a:off x="1763946" y="1214805"/>
        <a:ext cx="628230" cy="496407"/>
      </dsp:txXfrm>
    </dsp:sp>
    <dsp:sp modelId="{9198AE17-EF4D-41D6-804E-13D1F4E8E5A2}">
      <dsp:nvSpPr>
        <dsp:cNvPr id="0" name=""/>
        <dsp:cNvSpPr/>
      </dsp:nvSpPr>
      <dsp:spPr>
        <a:xfrm rot="15709091">
          <a:off x="1874118" y="2266071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86F48-F612-4FB1-BA83-C7E995A8DB3F}">
      <dsp:nvSpPr>
        <dsp:cNvPr id="0" name=""/>
        <dsp:cNvSpPr/>
      </dsp:nvSpPr>
      <dsp:spPr>
        <a:xfrm>
          <a:off x="2564225" y="959843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Fe</a:t>
          </a:r>
        </a:p>
      </dsp:txBody>
      <dsp:txXfrm>
        <a:off x="2579669" y="975287"/>
        <a:ext cx="628230" cy="496407"/>
      </dsp:txXfrm>
    </dsp:sp>
    <dsp:sp modelId="{A5CB511B-006E-447C-BCFC-6C9EA4D8CC8D}">
      <dsp:nvSpPr>
        <dsp:cNvPr id="0" name=""/>
        <dsp:cNvSpPr/>
      </dsp:nvSpPr>
      <dsp:spPr>
        <a:xfrm rot="16690909">
          <a:off x="2385895" y="2266071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11FB1-C28C-4043-A22E-0FF29244217E}">
      <dsp:nvSpPr>
        <dsp:cNvPr id="0" name=""/>
        <dsp:cNvSpPr/>
      </dsp:nvSpPr>
      <dsp:spPr>
        <a:xfrm>
          <a:off x="3414386" y="959843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Cu</a:t>
          </a:r>
        </a:p>
      </dsp:txBody>
      <dsp:txXfrm>
        <a:off x="3429830" y="975287"/>
        <a:ext cx="628230" cy="496407"/>
      </dsp:txXfrm>
    </dsp:sp>
    <dsp:sp modelId="{6ABD2E90-8BDE-4A4F-AB49-2EB7F543525E}">
      <dsp:nvSpPr>
        <dsp:cNvPr id="0" name=""/>
        <dsp:cNvSpPr/>
      </dsp:nvSpPr>
      <dsp:spPr>
        <a:xfrm rot="17672727">
          <a:off x="2876941" y="2410255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177AC-F5B6-465B-99AB-928C557F639E}">
      <dsp:nvSpPr>
        <dsp:cNvPr id="0" name=""/>
        <dsp:cNvSpPr/>
      </dsp:nvSpPr>
      <dsp:spPr>
        <a:xfrm>
          <a:off x="4230110" y="1199361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Vit. B12</a:t>
          </a:r>
        </a:p>
      </dsp:txBody>
      <dsp:txXfrm>
        <a:off x="4245554" y="1214805"/>
        <a:ext cx="628230" cy="496407"/>
      </dsp:txXfrm>
    </dsp:sp>
    <dsp:sp modelId="{1232941A-676A-44D8-8887-18DF88ED88ED}">
      <dsp:nvSpPr>
        <dsp:cNvPr id="0" name=""/>
        <dsp:cNvSpPr/>
      </dsp:nvSpPr>
      <dsp:spPr>
        <a:xfrm rot="18654545">
          <a:off x="3307474" y="2686942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C58A8-7D26-4FB6-BAF6-238990EC81C7}">
      <dsp:nvSpPr>
        <dsp:cNvPr id="0" name=""/>
        <dsp:cNvSpPr/>
      </dsp:nvSpPr>
      <dsp:spPr>
        <a:xfrm>
          <a:off x="4945310" y="1658993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Vit. B6</a:t>
          </a:r>
        </a:p>
      </dsp:txBody>
      <dsp:txXfrm>
        <a:off x="4960754" y="1674437"/>
        <a:ext cx="628230" cy="496407"/>
      </dsp:txXfrm>
    </dsp:sp>
    <dsp:sp modelId="{0E0E4464-AA3D-4597-88BE-87771B5ED899}">
      <dsp:nvSpPr>
        <dsp:cNvPr id="0" name=""/>
        <dsp:cNvSpPr/>
      </dsp:nvSpPr>
      <dsp:spPr>
        <a:xfrm rot="19636364">
          <a:off x="3642617" y="3073717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27F13-2C3C-4709-93FE-103A751281E4}">
      <dsp:nvSpPr>
        <dsp:cNvPr id="0" name=""/>
        <dsp:cNvSpPr/>
      </dsp:nvSpPr>
      <dsp:spPr>
        <a:xfrm>
          <a:off x="5502048" y="2301502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Vit. B9</a:t>
          </a:r>
        </a:p>
      </dsp:txBody>
      <dsp:txXfrm>
        <a:off x="5517492" y="2316946"/>
        <a:ext cx="628230" cy="496407"/>
      </dsp:txXfrm>
    </dsp:sp>
    <dsp:sp modelId="{29F8BC01-004E-478C-9FAB-9CE1D5D04CD9}">
      <dsp:nvSpPr>
        <dsp:cNvPr id="0" name=""/>
        <dsp:cNvSpPr/>
      </dsp:nvSpPr>
      <dsp:spPr>
        <a:xfrm rot="20618182">
          <a:off x="3855216" y="3539245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CBDC-EE50-437B-9462-1354D76EE4AB}">
      <dsp:nvSpPr>
        <dsp:cNvPr id="0" name=""/>
        <dsp:cNvSpPr/>
      </dsp:nvSpPr>
      <dsp:spPr>
        <a:xfrm>
          <a:off x="5855217" y="3074835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Folic Acid</a:t>
          </a:r>
        </a:p>
      </dsp:txBody>
      <dsp:txXfrm>
        <a:off x="5870661" y="3090279"/>
        <a:ext cx="628230" cy="496407"/>
      </dsp:txXfrm>
    </dsp:sp>
    <dsp:sp modelId="{87833FEF-B655-4FA6-9DA6-10681A3598DF}">
      <dsp:nvSpPr>
        <dsp:cNvPr id="0" name=""/>
        <dsp:cNvSpPr/>
      </dsp:nvSpPr>
      <dsp:spPr>
        <a:xfrm>
          <a:off x="3928050" y="4045813"/>
          <a:ext cx="2377717" cy="2683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E708-D41A-46AA-BA0C-D1B3A2069C56}">
      <dsp:nvSpPr>
        <dsp:cNvPr id="0" name=""/>
        <dsp:cNvSpPr/>
      </dsp:nvSpPr>
      <dsp:spPr>
        <a:xfrm>
          <a:off x="5976208" y="3916343"/>
          <a:ext cx="659118" cy="5272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Mg</a:t>
          </a:r>
        </a:p>
      </dsp:txBody>
      <dsp:txXfrm>
        <a:off x="5991652" y="3931787"/>
        <a:ext cx="628230" cy="496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BEF9-3C88-7D4F-A65A-5C3604FF4E02}">
      <dsp:nvSpPr>
        <dsp:cNvPr id="0" name=""/>
        <dsp:cNvSpPr/>
      </dsp:nvSpPr>
      <dsp:spPr>
        <a:xfrm rot="5400000">
          <a:off x="281249" y="2515707"/>
          <a:ext cx="832992" cy="13860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14F76-8956-E248-8F97-1F7BF88FA9A0}">
      <dsp:nvSpPr>
        <dsp:cNvPr id="0" name=""/>
        <dsp:cNvSpPr/>
      </dsp:nvSpPr>
      <dsp:spPr>
        <a:xfrm>
          <a:off x="142202" y="2929847"/>
          <a:ext cx="1251362" cy="109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14-17</a:t>
          </a:r>
          <a:r>
            <a:rPr lang="en-US" sz="1400" b="1" kern="1200" dirty="0"/>
            <a:t> </a:t>
          </a:r>
          <a:br>
            <a:rPr lang="en-US" sz="1400" b="1" kern="1200" dirty="0"/>
          </a:br>
          <a:r>
            <a:rPr lang="en-US" sz="1100" kern="1200" dirty="0"/>
            <a:t>hours/day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Newborns</a:t>
          </a:r>
        </a:p>
      </dsp:txBody>
      <dsp:txXfrm>
        <a:off x="142202" y="2929847"/>
        <a:ext cx="1251362" cy="1096892"/>
      </dsp:txXfrm>
    </dsp:sp>
    <dsp:sp modelId="{213A1003-162A-B941-99A6-3732126FE2E3}">
      <dsp:nvSpPr>
        <dsp:cNvPr id="0" name=""/>
        <dsp:cNvSpPr/>
      </dsp:nvSpPr>
      <dsp:spPr>
        <a:xfrm>
          <a:off x="1157458" y="2413662"/>
          <a:ext cx="236106" cy="2361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7F6A8-FA52-BC41-A36C-6286F4A42169}">
      <dsp:nvSpPr>
        <dsp:cNvPr id="0" name=""/>
        <dsp:cNvSpPr/>
      </dsp:nvSpPr>
      <dsp:spPr>
        <a:xfrm rot="5400000">
          <a:off x="1813160" y="2136634"/>
          <a:ext cx="832992" cy="13860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9D67E-D5CC-0947-B118-8E12526DEA0F}">
      <dsp:nvSpPr>
        <dsp:cNvPr id="0" name=""/>
        <dsp:cNvSpPr/>
      </dsp:nvSpPr>
      <dsp:spPr>
        <a:xfrm>
          <a:off x="1674113" y="2550774"/>
          <a:ext cx="1251362" cy="109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12-16 </a:t>
          </a:r>
          <a:br>
            <a:rPr lang="en-US" sz="1400" b="1" kern="1200" dirty="0"/>
          </a:br>
          <a:r>
            <a:rPr lang="en-US" sz="1100" kern="1200" dirty="0"/>
            <a:t>hours/day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Infants</a:t>
          </a:r>
        </a:p>
      </dsp:txBody>
      <dsp:txXfrm>
        <a:off x="1674113" y="2550774"/>
        <a:ext cx="1251362" cy="1096892"/>
      </dsp:txXfrm>
    </dsp:sp>
    <dsp:sp modelId="{B02424BC-6CB2-094E-A34F-9D85AB18ABD6}">
      <dsp:nvSpPr>
        <dsp:cNvPr id="0" name=""/>
        <dsp:cNvSpPr/>
      </dsp:nvSpPr>
      <dsp:spPr>
        <a:xfrm>
          <a:off x="2689369" y="2034589"/>
          <a:ext cx="236106" cy="2361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EFCD6-DAF5-D440-AA0E-3C797F23595A}">
      <dsp:nvSpPr>
        <dsp:cNvPr id="0" name=""/>
        <dsp:cNvSpPr/>
      </dsp:nvSpPr>
      <dsp:spPr>
        <a:xfrm rot="5400000">
          <a:off x="3345072" y="1757561"/>
          <a:ext cx="832992" cy="13860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7CD44-80A3-A849-9DA7-297A85AC3EFF}">
      <dsp:nvSpPr>
        <dsp:cNvPr id="0" name=""/>
        <dsp:cNvSpPr/>
      </dsp:nvSpPr>
      <dsp:spPr>
        <a:xfrm>
          <a:off x="3206025" y="2171701"/>
          <a:ext cx="1251362" cy="109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10-14 </a:t>
          </a:r>
          <a:br>
            <a:rPr lang="en-US" sz="1400" b="1" kern="1200" dirty="0"/>
          </a:br>
          <a:r>
            <a:rPr lang="en-US" sz="1100" kern="1200" dirty="0"/>
            <a:t>hours/day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Toddlers</a:t>
          </a:r>
        </a:p>
      </dsp:txBody>
      <dsp:txXfrm>
        <a:off x="3206025" y="2171701"/>
        <a:ext cx="1251362" cy="1096892"/>
      </dsp:txXfrm>
    </dsp:sp>
    <dsp:sp modelId="{29E57ED7-31AD-A24C-A1DB-919D3EBAE247}">
      <dsp:nvSpPr>
        <dsp:cNvPr id="0" name=""/>
        <dsp:cNvSpPr/>
      </dsp:nvSpPr>
      <dsp:spPr>
        <a:xfrm>
          <a:off x="4221281" y="1655516"/>
          <a:ext cx="236106" cy="2361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B4E0B-3452-164C-8026-DAC7E7049831}">
      <dsp:nvSpPr>
        <dsp:cNvPr id="0" name=""/>
        <dsp:cNvSpPr/>
      </dsp:nvSpPr>
      <dsp:spPr>
        <a:xfrm rot="5400000">
          <a:off x="4876984" y="1378488"/>
          <a:ext cx="832992" cy="13860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B1ABA-9E17-6143-A053-E1B463EA2CAE}">
      <dsp:nvSpPr>
        <dsp:cNvPr id="0" name=""/>
        <dsp:cNvSpPr/>
      </dsp:nvSpPr>
      <dsp:spPr>
        <a:xfrm>
          <a:off x="4737937" y="1792628"/>
          <a:ext cx="1251362" cy="109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8-12 </a:t>
          </a:r>
          <a:br>
            <a:rPr lang="en-US" sz="1400" b="1" kern="1200" dirty="0"/>
          </a:br>
          <a:r>
            <a:rPr lang="en-US" sz="1100" kern="1200" dirty="0"/>
            <a:t>hours/day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Preteens/Teens</a:t>
          </a:r>
        </a:p>
      </dsp:txBody>
      <dsp:txXfrm>
        <a:off x="4737937" y="1792628"/>
        <a:ext cx="1251362" cy="1096892"/>
      </dsp:txXfrm>
    </dsp:sp>
    <dsp:sp modelId="{1DE0BF6E-1A0F-984A-8198-D2F3EB7C7573}">
      <dsp:nvSpPr>
        <dsp:cNvPr id="0" name=""/>
        <dsp:cNvSpPr/>
      </dsp:nvSpPr>
      <dsp:spPr>
        <a:xfrm>
          <a:off x="5753193" y="1276443"/>
          <a:ext cx="236106" cy="2361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FD214-1E95-7348-B1F1-97B95EF65D35}">
      <dsp:nvSpPr>
        <dsp:cNvPr id="0" name=""/>
        <dsp:cNvSpPr/>
      </dsp:nvSpPr>
      <dsp:spPr>
        <a:xfrm rot="5400000">
          <a:off x="6408896" y="999415"/>
          <a:ext cx="832992" cy="13860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E23F6-5769-8B41-BAFB-9A12F619719D}">
      <dsp:nvSpPr>
        <dsp:cNvPr id="0" name=""/>
        <dsp:cNvSpPr/>
      </dsp:nvSpPr>
      <dsp:spPr>
        <a:xfrm>
          <a:off x="6269848" y="1413554"/>
          <a:ext cx="1251362" cy="109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7-8 </a:t>
          </a:r>
          <a:br>
            <a:rPr lang="en-US" sz="1900" b="1" kern="1200" dirty="0"/>
          </a:br>
          <a:r>
            <a:rPr lang="en-US" sz="1100" kern="1200" dirty="0"/>
            <a:t>hours/day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Adults</a:t>
          </a:r>
        </a:p>
      </dsp:txBody>
      <dsp:txXfrm>
        <a:off x="6269848" y="1413554"/>
        <a:ext cx="1251362" cy="1096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C365-125E-4CBF-850F-2F5664B9786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84BA-3739-4BBA-B549-253FBF9A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9E597-7E79-47C4-8D68-C40D286D9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32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9E597-7E79-47C4-8D68-C40D286D9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7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9E597-7E79-47C4-8D68-C40D286D9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77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2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9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284BA-3739-4BBA-B549-253FBF9AA6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F75A-3C6B-49A2-9F91-40074BEA3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911D6-D4AD-477C-ACE7-721C68B5D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EC6E6-A8EB-4E5D-848E-EC461834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732F-13E8-44D7-B2CA-1BD126A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B9802-656E-4103-A529-56770234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E267-04DA-41A4-B62D-E5F603C8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426D1-9F29-44BD-9F12-09F7EA83A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A587-63A8-4E55-A3D8-E6D6527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70081-15E0-4CA3-B47C-85128E07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F85C6-F4E1-42DB-8508-EA61DBCD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653DD-5A28-4517-B815-8E41736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3951-B655-42D4-A4BA-2CDACBCC8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79E1-1A1B-41BC-81E2-B00B5BFD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F52AB-8715-49A5-8812-8A2CA1EF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3BA04-3506-4973-B986-BD880C54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9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54700"/>
            <a:ext cx="12192000" cy="100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09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BE30-62F2-428E-876B-37FCD46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3662-B909-4522-AFDF-98AEDA453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DFDF2-8546-4F9A-9AB0-777EAC91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48990-DF1A-468C-9DBA-24CD2174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85F7-9AC0-40BA-B4A9-DA83490C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DEAD-2360-42D5-9EE8-785CB566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03D3-E6C2-467C-A111-35C66B1F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D93CB-3C7D-4A15-9DB7-BECF4935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B8BB0-DD19-4150-921D-85E001C5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80AD5-7336-411A-9691-F5BDF9B9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2D-9443-4648-9460-886824A6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FDA7-D3DF-4252-9F8B-82022D30E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715A-17B8-4407-B289-651FA6A5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E7B93-61F9-41FD-B6A5-DBEECEE0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88A60-0D5C-42EB-863B-839D6B19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329FE-8A0D-4914-8E08-FB8EEF7C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AB87-1A73-40E7-A691-6983BC8F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FDEAE-5873-468C-B0E5-BA395E290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E5988-71D5-4185-BE83-E38F5AFC3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6FF3B-EED5-4460-9206-749862E09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C61C9-04E0-4020-A3A0-847A1C0A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DA759-77AA-41B8-AB03-3DDCB3C8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2F002-5BF1-4F44-9DEA-37A88E0A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9CE94-FC32-41BA-8A2F-2316041E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214A-7612-45AA-9700-EEF9FCC4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844EE-E6B9-46F9-993C-ED185896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D8055-2CBD-4254-AE4A-E731E74F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48999-F0EE-4CF6-B997-7DDFDCBA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0E021-75CA-4912-8A8B-7475E106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B17B0-1D87-4BCE-A05D-15904139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2BD08-7A29-450A-B8F4-CFF0864D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D36E-1A66-45A5-B5E8-3443C4CC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479A-7F41-43B3-8CDA-D243F660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59AFE-8FD8-4A10-9808-095BB153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2CC1-2511-4976-89AE-EBA8C825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2FE07-18D9-4AF1-A27D-726C2C2C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C09A6-D2AA-4B11-B8A2-21AD4112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8841-2C1D-481A-87C2-46E77C88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08D1B-4C44-493C-87E6-10D38E4EC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1F450-3234-414D-BE5C-20548EE76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42B5-D26D-4EE3-8C39-A1CF69FB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68BCB-C112-4093-ADDF-3C13722F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9A778-AA6B-48AA-8E12-97CF55BE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3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39A42-D662-4E91-BF83-6387B2C8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61405-0F8A-40C6-B378-235F26C8E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18276-09BF-44E9-AB0F-309FE5988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67E6-3F7D-4FE1-A004-DF2A8264D83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4B21-21D8-4C0D-AD58-2B35ED51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2BCC-5AF7-46B9-8D0A-679C1DD7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29BF-154A-4CE3-9635-3E5FE71E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7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88810" y="708016"/>
            <a:ext cx="5668558" cy="23876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>
                <a:solidFill>
                  <a:srgbClr val="FD8204"/>
                </a:solidFill>
                <a:latin typeface="+mn-lt"/>
              </a:rPr>
              <a:t>Lifestyle Factors In Improving Immunity</a:t>
            </a:r>
            <a:endParaRPr lang="en-US" sz="4800" b="1" cap="none" dirty="0">
              <a:solidFill>
                <a:srgbClr val="FD8204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509047" y="2818613"/>
            <a:ext cx="4996207" cy="2743201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endParaRPr lang="en-US" sz="19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2022 Leader Lesson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Tennessee Association for Family and Community Health</a:t>
            </a:r>
          </a:p>
          <a:p>
            <a:pPr marL="0" indent="0" algn="ctr">
              <a:buNone/>
            </a:pPr>
            <a:endParaRPr lang="en-US" sz="19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Soghra Jarvandi, MD, MPH, PhD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Community Health</a:t>
            </a: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38D3A5B5-1FB6-4F6D-9821-8E408DD366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742" y="924401"/>
            <a:ext cx="5678864" cy="37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9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9DAD-515A-3C4F-BD76-9E1DEA43B88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77275" y="827253"/>
            <a:ext cx="9413507" cy="138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D8204"/>
                </a:solidFill>
              </a:rPr>
              <a:t>Sleep 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Quantity </a:t>
            </a:r>
            <a:r>
              <a:rPr lang="en-US" sz="3600" dirty="0">
                <a:solidFill>
                  <a:schemeClr val="tx2"/>
                </a:solidFill>
              </a:rPr>
              <a:t>and Quality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619256-6183-5944-9664-CDBBB6825824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117444" y="1555301"/>
          <a:ext cx="7525916" cy="530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AD13815-B2CE-AB4F-99F1-2C4ED6EF0111}"/>
              </a:ext>
            </a:extLst>
          </p:cNvPr>
          <p:cNvSpPr txBox="1">
            <a:spLocks/>
          </p:cNvSpPr>
          <p:nvPr/>
        </p:nvSpPr>
        <p:spPr>
          <a:xfrm>
            <a:off x="6793160" y="5512048"/>
            <a:ext cx="5801838" cy="35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National Sleep Foundation and American Academy of Sleep Medicine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9E411-0C1A-44D7-B40D-8C09E03070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75" y="3262964"/>
            <a:ext cx="3386261" cy="22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7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C10C5-F333-40BD-B5BD-6DA873DF13EA}"/>
              </a:ext>
            </a:extLst>
          </p:cNvPr>
          <p:cNvSpPr/>
          <p:nvPr/>
        </p:nvSpPr>
        <p:spPr>
          <a:xfrm>
            <a:off x="1093302" y="2871677"/>
            <a:ext cx="4067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Living Guide, Harvard University</a:t>
            </a:r>
          </a:p>
          <a:p>
            <a:endParaRPr lang="en-US" sz="3200" dirty="0">
              <a:solidFill>
                <a:srgbClr val="C4591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A814C5-B535-4F5B-9BBA-A3C1ECD7CF06}"/>
              </a:ext>
            </a:extLst>
          </p:cNvPr>
          <p:cNvSpPr txBox="1">
            <a:spLocks/>
          </p:cNvSpPr>
          <p:nvPr/>
        </p:nvSpPr>
        <p:spPr>
          <a:xfrm>
            <a:off x="702252" y="911928"/>
            <a:ext cx="5321476" cy="1959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D8204"/>
                </a:solidFill>
                <a:latin typeface="+mn-lt"/>
                <a:cs typeface="Calibri" panose="020F0502020204030204" pitchFamily="34" charset="0"/>
              </a:rPr>
              <a:t>Resource and Additional Reading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7A4EA-8155-49C1-B9C1-CD3B8BB120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954" y="911928"/>
            <a:ext cx="3734744" cy="48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9997E4-628E-4866-877C-82C07B5E5984}"/>
              </a:ext>
            </a:extLst>
          </p:cNvPr>
          <p:cNvSpPr/>
          <p:nvPr/>
        </p:nvSpPr>
        <p:spPr>
          <a:xfrm>
            <a:off x="4230489" y="2191239"/>
            <a:ext cx="37310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8499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1025" y="710000"/>
            <a:ext cx="11029950" cy="1014413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solidFill>
                  <a:srgbClr val="FD8204"/>
                </a:solidFill>
                <a:latin typeface="+mn-lt"/>
              </a:rPr>
              <a:t>Immune System</a:t>
            </a:r>
            <a:endParaRPr lang="en-US" sz="4400" cap="none" dirty="0">
              <a:solidFill>
                <a:srgbClr val="FD8204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F1549-2F49-4DB6-92EE-E2D6673A9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6394" y="1955846"/>
            <a:ext cx="6403966" cy="3354876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2"/>
                </a:solidFill>
              </a:rPr>
              <a:t>Every day, your body is exposed to germs.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2"/>
                </a:solidFill>
              </a:rPr>
              <a:t>Immune system is a complex system that helps you stay healthy.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78BC0-3BEF-4108-9DA1-E1899104B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524" y="1173545"/>
            <a:ext cx="3960043" cy="39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8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99C0CEF-B8D4-48FC-B689-2ACF47AFCB34}"/>
              </a:ext>
            </a:extLst>
          </p:cNvPr>
          <p:cNvSpPr/>
          <p:nvPr/>
        </p:nvSpPr>
        <p:spPr>
          <a:xfrm>
            <a:off x="1316385" y="3856507"/>
            <a:ext cx="2506718" cy="1915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1025" y="710000"/>
            <a:ext cx="11029950" cy="1014413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solidFill>
                  <a:srgbClr val="FD8204"/>
                </a:solidFill>
                <a:latin typeface="+mn-lt"/>
              </a:rPr>
              <a:t>Immune Response</a:t>
            </a:r>
            <a:endParaRPr lang="en-US" sz="4400" cap="none" dirty="0">
              <a:solidFill>
                <a:srgbClr val="FD8204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F1549-2F49-4DB6-92EE-E2D6673A9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0665" y="1839508"/>
            <a:ext cx="9982985" cy="1098224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tx2"/>
                </a:solidFill>
              </a:rPr>
              <a:t>Everyone’s immune system responds differently to germs, based on several factors listed here: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AF2570-4B70-4654-8970-97136E822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978524"/>
              </p:ext>
            </p:extLst>
          </p:nvPr>
        </p:nvGraphicFramePr>
        <p:xfrm>
          <a:off x="1178350" y="2463740"/>
          <a:ext cx="9982986" cy="368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23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44197311-9D51-4252-BFDA-EA1B3840479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9503378"/>
              </p:ext>
            </p:extLst>
          </p:nvPr>
        </p:nvGraphicFramePr>
        <p:xfrm>
          <a:off x="1664891" y="1208190"/>
          <a:ext cx="8862217" cy="461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7928390-CD52-470C-9654-1F1B6B6E5153}"/>
              </a:ext>
            </a:extLst>
          </p:cNvPr>
          <p:cNvSpPr txBox="1"/>
          <p:nvPr/>
        </p:nvSpPr>
        <p:spPr>
          <a:xfrm>
            <a:off x="2269755" y="321842"/>
            <a:ext cx="76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D8204"/>
                </a:solidFill>
              </a:rPr>
              <a:t>Healthy Lifestyle to Increase Immunity</a:t>
            </a:r>
          </a:p>
        </p:txBody>
      </p:sp>
    </p:spTree>
    <p:extLst>
      <p:ext uri="{BB962C8B-B14F-4D97-AF65-F5344CB8AC3E}">
        <p14:creationId xmlns:p14="http://schemas.microsoft.com/office/powerpoint/2010/main" val="77104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5ABD-FF8D-4121-ADFF-11C752092C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017" y="423724"/>
            <a:ext cx="3932238" cy="16002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D8204"/>
                </a:solidFill>
                <a:latin typeface="+mn-lt"/>
              </a:rPr>
              <a:t>Healthy Diet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110E-1638-43CD-A0E5-6C36FF46149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51114" y="1523206"/>
            <a:ext cx="3037115" cy="3811588"/>
          </a:xfrm>
        </p:spPr>
        <p:txBody>
          <a:bodyPr anchor="t">
            <a:normAutofit/>
          </a:bodyPr>
          <a:lstStyle/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Several vitamins and minerals are required for immune function</a:t>
            </a:r>
          </a:p>
          <a:p>
            <a:endParaRPr lang="en-US" sz="3200" dirty="0"/>
          </a:p>
        </p:txBody>
      </p:sp>
      <p:graphicFrame>
        <p:nvGraphicFramePr>
          <p:cNvPr id="23" name="Picture Placeholder 22">
            <a:extLst>
              <a:ext uri="{FF2B5EF4-FFF2-40B4-BE49-F238E27FC236}">
                <a16:creationId xmlns:a16="http://schemas.microsoft.com/office/drawing/2014/main" id="{0469F719-E439-44CF-9A23-4EF064478B47}"/>
              </a:ext>
            </a:extLst>
          </p:cNvPr>
          <p:cNvGraphicFramePr>
            <a:graphicFrameLocks noGrp="1"/>
          </p:cNvGraphicFramePr>
          <p:nvPr>
            <p:ph type="pic" idx="4294967295"/>
            <p:extLst/>
          </p:nvPr>
        </p:nvGraphicFramePr>
        <p:xfrm>
          <a:off x="4683352" y="729658"/>
          <a:ext cx="6637731" cy="561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D0AC5D6F-575D-430A-A46B-6D5B70878EFB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1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110E-1638-43CD-A0E5-6C36FF4614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881" y="1458922"/>
            <a:ext cx="8479043" cy="435348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Sunlight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Important source of vitamin D </a:t>
            </a:r>
          </a:p>
          <a:p>
            <a:pPr>
              <a:lnSpc>
                <a:spcPct val="120000"/>
              </a:lnSpc>
            </a:pPr>
            <a:r>
              <a:rPr lang="en-US" dirty="0"/>
              <a:t>The body uses sunlight to </a:t>
            </a:r>
            <a:r>
              <a:rPr lang="en-US" sz="2800" dirty="0"/>
              <a:t>make vitamin D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Too much sun exposure is harmful.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Use sunscreen with a sun protection factor (SPF) of ≥15 when you are outdoors.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1" indent="-457200">
              <a:lnSpc>
                <a:spcPct val="120000"/>
              </a:lnSpc>
              <a:buNone/>
            </a:pPr>
            <a:endParaRPr lang="en-US" sz="22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84916A-869A-410D-A635-CC5EC2E29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366" y="794329"/>
            <a:ext cx="3641797" cy="36417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E5D05B-1FB5-4DFF-AB08-218AF387EA55}"/>
              </a:ext>
            </a:extLst>
          </p:cNvPr>
          <p:cNvSpPr txBox="1">
            <a:spLocks/>
          </p:cNvSpPr>
          <p:nvPr/>
        </p:nvSpPr>
        <p:spPr>
          <a:xfrm>
            <a:off x="626837" y="444086"/>
            <a:ext cx="5469163" cy="700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D8204"/>
                </a:solidFill>
                <a:latin typeface="+mn-lt"/>
                <a:cs typeface="Calibri" panose="020F0502020204030204" pitchFamily="34" charset="0"/>
              </a:rPr>
              <a:t>VITAMIN D - Sunlight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063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110E-1638-43CD-A0E5-6C36FF4614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881" y="1458922"/>
            <a:ext cx="8479043" cy="4479965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Natural</a:t>
            </a:r>
          </a:p>
          <a:p>
            <a:pPr>
              <a:lnSpc>
                <a:spcPct val="120000"/>
              </a:lnSpc>
            </a:pPr>
            <a:r>
              <a:rPr lang="en-US" dirty="0"/>
              <a:t>Foods with the highest amount of vitamin 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Fatty fish (trout, salmon, tuna and mackerel) </a:t>
            </a:r>
          </a:p>
          <a:p>
            <a:pPr>
              <a:lnSpc>
                <a:spcPct val="120000"/>
              </a:lnSpc>
            </a:pPr>
            <a:r>
              <a:rPr lang="en-US" dirty="0"/>
              <a:t>Other foods sources of vitamin 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Beef liver, cheese and egg yolks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Fortified</a:t>
            </a:r>
          </a:p>
          <a:p>
            <a:pPr>
              <a:lnSpc>
                <a:spcPct val="120000"/>
              </a:lnSpc>
            </a:pPr>
            <a:r>
              <a:rPr lang="en-US" dirty="0"/>
              <a:t>Milk and plant milk alternatives (such as soy milk)</a:t>
            </a:r>
          </a:p>
          <a:p>
            <a:pPr>
              <a:lnSpc>
                <a:spcPct val="120000"/>
              </a:lnSpc>
            </a:pPr>
            <a:r>
              <a:rPr lang="en-US" dirty="0"/>
              <a:t>Infant formula </a:t>
            </a:r>
          </a:p>
          <a:p>
            <a:pPr>
              <a:lnSpc>
                <a:spcPct val="120000"/>
              </a:lnSpc>
            </a:pPr>
            <a:r>
              <a:rPr lang="en-US" dirty="0"/>
              <a:t>Breakfast cereals</a:t>
            </a:r>
          </a:p>
          <a:p>
            <a:pPr>
              <a:lnSpc>
                <a:spcPct val="120000"/>
              </a:lnSpc>
            </a:pPr>
            <a:r>
              <a:rPr lang="en-US" dirty="0"/>
              <a:t>Some brands of orange juice and yogurt</a:t>
            </a:r>
            <a:endParaRPr lang="en-US" sz="2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1" indent="-457200">
              <a:lnSpc>
                <a:spcPct val="120000"/>
              </a:lnSpc>
              <a:buNone/>
            </a:pPr>
            <a:endParaRPr lang="en-US" sz="22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E5D05B-1FB5-4DFF-AB08-218AF387EA55}"/>
              </a:ext>
            </a:extLst>
          </p:cNvPr>
          <p:cNvSpPr txBox="1">
            <a:spLocks/>
          </p:cNvSpPr>
          <p:nvPr/>
        </p:nvSpPr>
        <p:spPr>
          <a:xfrm>
            <a:off x="626837" y="444086"/>
            <a:ext cx="5170648" cy="700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D8204"/>
                </a:solidFill>
                <a:latin typeface="+mn-lt"/>
                <a:cs typeface="Calibri" panose="020F0502020204030204" pitchFamily="34" charset="0"/>
              </a:rPr>
              <a:t>VITAMIN D - Food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B9DFD-19FE-4027-94E8-A0801559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8" y="1890873"/>
            <a:ext cx="5127091" cy="30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110E-1638-43CD-A0E5-6C36FF4614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882" y="1458922"/>
            <a:ext cx="7516936" cy="4353481"/>
          </a:xfrm>
        </p:spPr>
        <p:txBody>
          <a:bodyPr anchor="t">
            <a:normAutofit lnSpcReduction="10000"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sz="2800" b="1" dirty="0"/>
              <a:t>Should I take a vitamin D supplement?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2800" dirty="0"/>
              <a:t>Talk to your healthcare provider to see if you might need to take a vitamin D supplement. They check the levels of vitamin D in your blood</a:t>
            </a:r>
          </a:p>
          <a:p>
            <a:pPr marL="457200" lvl="2" indent="0">
              <a:lnSpc>
                <a:spcPct val="100000"/>
              </a:lnSpc>
              <a:buNone/>
            </a:pPr>
            <a:endParaRPr lang="en-US" sz="2400" dirty="0"/>
          </a:p>
          <a:p>
            <a:pPr marL="0" lvl="1" indent="0">
              <a:lnSpc>
                <a:spcPct val="120000"/>
              </a:lnSpc>
              <a:buNone/>
            </a:pPr>
            <a:r>
              <a:rPr lang="en-US" sz="2800" b="1" dirty="0"/>
              <a:t>Is too much vitamin D harmful?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dirty="0"/>
              <a:t>Yes. Vitamin D is fat soluble, meaning that the extra amounts are stored in the body and can reach toxic levels if taken excessively.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E5D05B-1FB5-4DFF-AB08-218AF387EA55}"/>
              </a:ext>
            </a:extLst>
          </p:cNvPr>
          <p:cNvSpPr txBox="1">
            <a:spLocks/>
          </p:cNvSpPr>
          <p:nvPr/>
        </p:nvSpPr>
        <p:spPr>
          <a:xfrm>
            <a:off x="626837" y="444086"/>
            <a:ext cx="6115869" cy="700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D8204"/>
                </a:solidFill>
                <a:latin typeface="+mn-lt"/>
                <a:cs typeface="Calibri" panose="020F0502020204030204" pitchFamily="34" charset="0"/>
              </a:rPr>
              <a:t>VITAMIN D - Supplement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498A8-1693-4FD9-875C-F6713DDB1A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16" y="1322761"/>
            <a:ext cx="2605405" cy="17157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B258FE-D230-4E0C-A90D-52D0282B5C71}"/>
              </a:ext>
            </a:extLst>
          </p:cNvPr>
          <p:cNvSpPr txBox="1"/>
          <p:nvPr/>
        </p:nvSpPr>
        <p:spPr>
          <a:xfrm>
            <a:off x="8633637" y="4625163"/>
            <a:ext cx="2690037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labels carefully</a:t>
            </a:r>
          </a:p>
        </p:txBody>
      </p:sp>
    </p:spTree>
    <p:extLst>
      <p:ext uri="{BB962C8B-B14F-4D97-AF65-F5344CB8AC3E}">
        <p14:creationId xmlns:p14="http://schemas.microsoft.com/office/powerpoint/2010/main" val="29918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548137-D737-4B75-B329-2F97CD2811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06" y="1981692"/>
            <a:ext cx="4886288" cy="322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DDAC7D-078B-4825-964F-4CFC8578B125}"/>
              </a:ext>
            </a:extLst>
          </p:cNvPr>
          <p:cNvSpPr/>
          <p:nvPr/>
        </p:nvSpPr>
        <p:spPr>
          <a:xfrm>
            <a:off x="626837" y="1868156"/>
            <a:ext cx="6115869" cy="393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greater portion of your diet whole plant foods like fruits and vegetables, whole grains and legumes.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highly processed foods like potato chips, cookies and lunch meats.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intake of high-fat animal products and added sugars.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physically active.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stress.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C10C5-F333-40BD-B5BD-6DA873DF13EA}"/>
              </a:ext>
            </a:extLst>
          </p:cNvPr>
          <p:cNvSpPr/>
          <p:nvPr/>
        </p:nvSpPr>
        <p:spPr>
          <a:xfrm>
            <a:off x="626837" y="1255614"/>
            <a:ext cx="3944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improve gut health:</a:t>
            </a: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A814C5-B535-4F5B-9BBA-A3C1ECD7CF06}"/>
              </a:ext>
            </a:extLst>
          </p:cNvPr>
          <p:cNvSpPr txBox="1">
            <a:spLocks/>
          </p:cNvSpPr>
          <p:nvPr/>
        </p:nvSpPr>
        <p:spPr>
          <a:xfrm>
            <a:off x="626837" y="444086"/>
            <a:ext cx="6115869" cy="700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D8204"/>
                </a:solidFill>
                <a:latin typeface="+mn-lt"/>
                <a:cs typeface="Calibri" panose="020F0502020204030204" pitchFamily="34" charset="0"/>
              </a:rPr>
              <a:t>Gut Health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5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B56D77A4A9D84A8CBCAE3AF1239F58" ma:contentTypeVersion="14" ma:contentTypeDescription="Create a new document." ma:contentTypeScope="" ma:versionID="b719d7e76a1a2949df1f48e472c3d5db">
  <xsd:schema xmlns:xsd="http://www.w3.org/2001/XMLSchema" xmlns:xs="http://www.w3.org/2001/XMLSchema" xmlns:p="http://schemas.microsoft.com/office/2006/metadata/properties" xmlns:ns3="da37544f-29ca-46a9-8df6-a785121f729d" xmlns:ns4="39b8a45a-f52d-4035-9d71-57dc8f973a6e" targetNamespace="http://schemas.microsoft.com/office/2006/metadata/properties" ma:root="true" ma:fieldsID="01c8de08dac51337417131d7dab6d725" ns3:_="" ns4:_="">
    <xsd:import namespace="da37544f-29ca-46a9-8df6-a785121f729d"/>
    <xsd:import namespace="39b8a45a-f52d-4035-9d71-57dc8f973a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7544f-29ca-46a9-8df6-a785121f7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8a45a-f52d-4035-9d71-57dc8f973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2A6C31-0BDB-4D68-A89A-3F1ADC7EC6D6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39b8a45a-f52d-4035-9d71-57dc8f973a6e"/>
    <ds:schemaRef ds:uri="da37544f-29ca-46a9-8df6-a785121f729d"/>
  </ds:schemaRefs>
</ds:datastoreItem>
</file>

<file path=customXml/itemProps2.xml><?xml version="1.0" encoding="utf-8"?>
<ds:datastoreItem xmlns:ds="http://schemas.openxmlformats.org/officeDocument/2006/customXml" ds:itemID="{5A665BBD-4032-4A3D-A3E8-41D9A1CD7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2DAF6-DC9E-4DD1-B30A-D01C2C805E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7544f-29ca-46a9-8df6-a785121f729d"/>
    <ds:schemaRef ds:uri="39b8a45a-f52d-4035-9d71-57dc8f973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455</Words>
  <Application>Microsoft Office PowerPoint</Application>
  <PresentationFormat>Widescreen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 Light</vt:lpstr>
      <vt:lpstr>Wingdings</vt:lpstr>
      <vt:lpstr>Gill Sans MT</vt:lpstr>
      <vt:lpstr>Symbol</vt:lpstr>
      <vt:lpstr>Calibri</vt:lpstr>
      <vt:lpstr>Arial</vt:lpstr>
      <vt:lpstr>Times New Roman</vt:lpstr>
      <vt:lpstr>Office Theme</vt:lpstr>
      <vt:lpstr>Lifestyle Factors In Improving Immunity</vt:lpstr>
      <vt:lpstr>Immune System</vt:lpstr>
      <vt:lpstr>Immune Response</vt:lpstr>
      <vt:lpstr>PowerPoint Presentation</vt:lpstr>
      <vt:lpstr>Healthy Diet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Jarvandi, Soghra</dc:creator>
  <cp:lastModifiedBy>Jarvandi, Soghra</cp:lastModifiedBy>
  <cp:revision>149</cp:revision>
  <dcterms:created xsi:type="dcterms:W3CDTF">2021-06-22T20:37:58Z</dcterms:created>
  <dcterms:modified xsi:type="dcterms:W3CDTF">2022-12-01T14:59:22Z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0x0101004DB56D77A4A9D84A8CBCAE3AF1239F58</vt:lpwstr>
  </property>
</Properties>
</file>