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48" r:id="rId2"/>
  </p:sldMasterIdLst>
  <p:notesMasterIdLst>
    <p:notesMasterId r:id="rId29"/>
  </p:notesMasterIdLst>
  <p:sldIdLst>
    <p:sldId id="256" r:id="rId3"/>
    <p:sldId id="258" r:id="rId4"/>
    <p:sldId id="257" r:id="rId5"/>
    <p:sldId id="260" r:id="rId6"/>
    <p:sldId id="276" r:id="rId7"/>
    <p:sldId id="262" r:id="rId8"/>
    <p:sldId id="275" r:id="rId9"/>
    <p:sldId id="279" r:id="rId10"/>
    <p:sldId id="280" r:id="rId11"/>
    <p:sldId id="281" r:id="rId12"/>
    <p:sldId id="278" r:id="rId13"/>
    <p:sldId id="259" r:id="rId14"/>
    <p:sldId id="264" r:id="rId15"/>
    <p:sldId id="263" r:id="rId16"/>
    <p:sldId id="269" r:id="rId17"/>
    <p:sldId id="282" r:id="rId18"/>
    <p:sldId id="265" r:id="rId19"/>
    <p:sldId id="270" r:id="rId20"/>
    <p:sldId id="283" r:id="rId21"/>
    <p:sldId id="271" r:id="rId22"/>
    <p:sldId id="266" r:id="rId23"/>
    <p:sldId id="284" r:id="rId24"/>
    <p:sldId id="261" r:id="rId25"/>
    <p:sldId id="286" r:id="rId26"/>
    <p:sldId id="274"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DAF06-D768-85CB-2E0D-EAF4A4557638}" v="49" dt="2022-12-15T14:54:40.913"/>
    <p1510:client id="{2BFC0915-1F0F-4D35-B8AC-9686962844ED}" v="2391" dt="2022-12-12T18:36:52.612"/>
    <p1510:client id="{30F752B9-3D3F-0260-48A8-CDDE17CBFBCA}" v="394" dt="2022-12-14T22:05:56.329"/>
    <p1510:client id="{9828E95A-5E9B-F9BE-B585-33D6347AFE16}" v="3452" dt="2022-12-19T19:05:43.892"/>
    <p1510:client id="{E921201A-6B67-4E27-71C0-19A6E66AC4C9}" v="40" dt="2022-12-12T22:47:04.831"/>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68648"/>
  </p:normalViewPr>
  <p:slideViewPr>
    <p:cSldViewPr snapToGrid="0">
      <p:cViewPr varScale="1">
        <p:scale>
          <a:sx n="78" d="100"/>
          <a:sy n="78" d="100"/>
        </p:scale>
        <p:origin x="16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Kristen Brown" userId="S::kjohn198@utk.edu::af95e4ff-7c7d-4ede-af56-e1d46ddcb703" providerId="AD" clId="Web-{E921201A-6B67-4E27-71C0-19A6E66AC4C9}"/>
    <pc:docChg chg="delSld modSld">
      <pc:chgData name="Johnson, Kristen Brown" userId="S::kjohn198@utk.edu::af95e4ff-7c7d-4ede-af56-e1d46ddcb703" providerId="AD" clId="Web-{E921201A-6B67-4E27-71C0-19A6E66AC4C9}" dt="2022-12-12T22:58:47.529" v="139"/>
      <pc:docMkLst>
        <pc:docMk/>
      </pc:docMkLst>
      <pc:sldChg chg="modNotes">
        <pc:chgData name="Johnson, Kristen Brown" userId="S::kjohn198@utk.edu::af95e4ff-7c7d-4ede-af56-e1d46ddcb703" providerId="AD" clId="Web-{E921201A-6B67-4E27-71C0-19A6E66AC4C9}" dt="2022-12-12T22:58:47.529" v="139"/>
        <pc:sldMkLst>
          <pc:docMk/>
          <pc:sldMk cId="2939590599" sldId="258"/>
        </pc:sldMkLst>
      </pc:sldChg>
      <pc:sldChg chg="addSp delSp modSp mod setBg">
        <pc:chgData name="Johnson, Kristen Brown" userId="S::kjohn198@utk.edu::af95e4ff-7c7d-4ede-af56-e1d46ddcb703" providerId="AD" clId="Web-{E921201A-6B67-4E27-71C0-19A6E66AC4C9}" dt="2022-12-12T22:47:04.565" v="45" actId="20577"/>
        <pc:sldMkLst>
          <pc:docMk/>
          <pc:sldMk cId="2251792555" sldId="262"/>
        </pc:sldMkLst>
        <pc:spChg chg="mod">
          <ac:chgData name="Johnson, Kristen Brown" userId="S::kjohn198@utk.edu::af95e4ff-7c7d-4ede-af56-e1d46ddcb703" providerId="AD" clId="Web-{E921201A-6B67-4E27-71C0-19A6E66AC4C9}" dt="2022-12-12T22:46:48.893" v="41"/>
          <ac:spMkLst>
            <pc:docMk/>
            <pc:sldMk cId="2251792555" sldId="262"/>
            <ac:spMk id="2" creationId="{DB1CBA66-DD4F-42C2-2AD0-31E8D7813DBA}"/>
          </ac:spMkLst>
        </pc:spChg>
        <pc:spChg chg="mod ord">
          <ac:chgData name="Johnson, Kristen Brown" userId="S::kjohn198@utk.edu::af95e4ff-7c7d-4ede-af56-e1d46ddcb703" providerId="AD" clId="Web-{E921201A-6B67-4E27-71C0-19A6E66AC4C9}" dt="2022-12-12T22:47:04.565" v="45" actId="20577"/>
          <ac:spMkLst>
            <pc:docMk/>
            <pc:sldMk cId="2251792555" sldId="262"/>
            <ac:spMk id="3" creationId="{C6DAA02C-9B47-4027-7C60-1D85883CE526}"/>
          </ac:spMkLst>
        </pc:spChg>
        <pc:spChg chg="add del">
          <ac:chgData name="Johnson, Kristen Brown" userId="S::kjohn198@utk.edu::af95e4ff-7c7d-4ede-af56-e1d46ddcb703" providerId="AD" clId="Web-{E921201A-6B67-4E27-71C0-19A6E66AC4C9}" dt="2022-12-12T22:46:48.877" v="40"/>
          <ac:spMkLst>
            <pc:docMk/>
            <pc:sldMk cId="2251792555" sldId="262"/>
            <ac:spMk id="9" creationId="{67B74F2B-9534-4540-96B0-5C8E958B940F}"/>
          </ac:spMkLst>
        </pc:spChg>
        <pc:spChg chg="add del">
          <ac:chgData name="Johnson, Kristen Brown" userId="S::kjohn198@utk.edu::af95e4ff-7c7d-4ede-af56-e1d46ddcb703" providerId="AD" clId="Web-{E921201A-6B67-4E27-71C0-19A6E66AC4C9}" dt="2022-12-12T22:46:48.877" v="40"/>
          <ac:spMkLst>
            <pc:docMk/>
            <pc:sldMk cId="2251792555" sldId="262"/>
            <ac:spMk id="13" creationId="{C1B60310-C5C3-46A0-A452-2A0B008434DA}"/>
          </ac:spMkLst>
        </pc:spChg>
        <pc:spChg chg="add">
          <ac:chgData name="Johnson, Kristen Brown" userId="S::kjohn198@utk.edu::af95e4ff-7c7d-4ede-af56-e1d46ddcb703" providerId="AD" clId="Web-{E921201A-6B67-4E27-71C0-19A6E66AC4C9}" dt="2022-12-12T22:46:48.893" v="41"/>
          <ac:spMkLst>
            <pc:docMk/>
            <pc:sldMk cId="2251792555" sldId="262"/>
            <ac:spMk id="15" creationId="{08CB54FC-0B2A-4107-9A70-958B90B76585}"/>
          </ac:spMkLst>
        </pc:spChg>
        <pc:spChg chg="add">
          <ac:chgData name="Johnson, Kristen Brown" userId="S::kjohn198@utk.edu::af95e4ff-7c7d-4ede-af56-e1d46ddcb703" providerId="AD" clId="Web-{E921201A-6B67-4E27-71C0-19A6E66AC4C9}" dt="2022-12-12T22:46:48.893" v="41"/>
          <ac:spMkLst>
            <pc:docMk/>
            <pc:sldMk cId="2251792555" sldId="262"/>
            <ac:spMk id="17" creationId="{9AA76026-5689-4584-8D93-D71D739E61B5}"/>
          </ac:spMkLst>
        </pc:spChg>
        <pc:picChg chg="add mod">
          <ac:chgData name="Johnson, Kristen Brown" userId="S::kjohn198@utk.edu::af95e4ff-7c7d-4ede-af56-e1d46ddcb703" providerId="AD" clId="Web-{E921201A-6B67-4E27-71C0-19A6E66AC4C9}" dt="2022-12-12T22:46:48.893" v="41"/>
          <ac:picMkLst>
            <pc:docMk/>
            <pc:sldMk cId="2251792555" sldId="262"/>
            <ac:picMk id="4" creationId="{D3A8675B-FF3A-D9B2-9E1F-95489AB41FBC}"/>
          </ac:picMkLst>
        </pc:picChg>
        <pc:cxnChg chg="add del">
          <ac:chgData name="Johnson, Kristen Brown" userId="S::kjohn198@utk.edu::af95e4ff-7c7d-4ede-af56-e1d46ddcb703" providerId="AD" clId="Web-{E921201A-6B67-4E27-71C0-19A6E66AC4C9}" dt="2022-12-12T22:46:48.877" v="40"/>
          <ac:cxnSpMkLst>
            <pc:docMk/>
            <pc:sldMk cId="2251792555" sldId="262"/>
            <ac:cxnSpMk id="11" creationId="{33BECB2B-2CFA-412C-880F-C4B60974936F}"/>
          </ac:cxnSpMkLst>
        </pc:cxnChg>
        <pc:cxnChg chg="add">
          <ac:chgData name="Johnson, Kristen Brown" userId="S::kjohn198@utk.edu::af95e4ff-7c7d-4ede-af56-e1d46ddcb703" providerId="AD" clId="Web-{E921201A-6B67-4E27-71C0-19A6E66AC4C9}" dt="2022-12-12T22:46:48.893" v="41"/>
          <ac:cxnSpMkLst>
            <pc:docMk/>
            <pc:sldMk cId="2251792555" sldId="262"/>
            <ac:cxnSpMk id="16" creationId="{7855A9B5-1710-4B19-B0F1-CDFDD4ED5B7E}"/>
          </ac:cxnSpMkLst>
        </pc:cxnChg>
      </pc:sldChg>
      <pc:sldChg chg="addSp delSp modSp">
        <pc:chgData name="Johnson, Kristen Brown" userId="S::kjohn198@utk.edu::af95e4ff-7c7d-4ede-af56-e1d46ddcb703" providerId="AD" clId="Web-{E921201A-6B67-4E27-71C0-19A6E66AC4C9}" dt="2022-12-12T22:28:14.250" v="0"/>
        <pc:sldMkLst>
          <pc:docMk/>
          <pc:sldMk cId="979299012" sldId="265"/>
        </pc:sldMkLst>
        <pc:spChg chg="mod">
          <ac:chgData name="Johnson, Kristen Brown" userId="S::kjohn198@utk.edu::af95e4ff-7c7d-4ede-af56-e1d46ddcb703" providerId="AD" clId="Web-{E921201A-6B67-4E27-71C0-19A6E66AC4C9}" dt="2022-12-12T22:28:14.250" v="0"/>
          <ac:spMkLst>
            <pc:docMk/>
            <pc:sldMk cId="979299012" sldId="265"/>
            <ac:spMk id="6" creationId="{3A1723C6-E1AF-11B3-44CB-43084934E86E}"/>
          </ac:spMkLst>
        </pc:spChg>
        <pc:spChg chg="mod">
          <ac:chgData name="Johnson, Kristen Brown" userId="S::kjohn198@utk.edu::af95e4ff-7c7d-4ede-af56-e1d46ddcb703" providerId="AD" clId="Web-{E921201A-6B67-4E27-71C0-19A6E66AC4C9}" dt="2022-12-12T22:28:14.250" v="0"/>
          <ac:spMkLst>
            <pc:docMk/>
            <pc:sldMk cId="979299012" sldId="265"/>
            <ac:spMk id="8" creationId="{58C8303D-DD16-376F-8D96-B1003689A440}"/>
          </ac:spMkLst>
        </pc:spChg>
        <pc:spChg chg="del">
          <ac:chgData name="Johnson, Kristen Brown" userId="S::kjohn198@utk.edu::af95e4ff-7c7d-4ede-af56-e1d46ddcb703" providerId="AD" clId="Web-{E921201A-6B67-4E27-71C0-19A6E66AC4C9}" dt="2022-12-12T22:28:14.250" v="0"/>
          <ac:spMkLst>
            <pc:docMk/>
            <pc:sldMk cId="979299012" sldId="265"/>
            <ac:spMk id="37" creationId="{5E39A796-BE83-48B1-B33F-35C4A32AAB57}"/>
          </ac:spMkLst>
        </pc:spChg>
        <pc:spChg chg="del">
          <ac:chgData name="Johnson, Kristen Brown" userId="S::kjohn198@utk.edu::af95e4ff-7c7d-4ede-af56-e1d46ddcb703" providerId="AD" clId="Web-{E921201A-6B67-4E27-71C0-19A6E66AC4C9}" dt="2022-12-12T22:28:14.250" v="0"/>
          <ac:spMkLst>
            <pc:docMk/>
            <pc:sldMk cId="979299012" sldId="265"/>
            <ac:spMk id="39" creationId="{72F84B47-E267-4194-8194-831DB7B5547F}"/>
          </ac:spMkLst>
        </pc:spChg>
        <pc:spChg chg="add">
          <ac:chgData name="Johnson, Kristen Brown" userId="S::kjohn198@utk.edu::af95e4ff-7c7d-4ede-af56-e1d46ddcb703" providerId="AD" clId="Web-{E921201A-6B67-4E27-71C0-19A6E66AC4C9}" dt="2022-12-12T22:28:14.250" v="0"/>
          <ac:spMkLst>
            <pc:docMk/>
            <pc:sldMk cId="979299012" sldId="265"/>
            <ac:spMk id="44" creationId="{80DF40B2-80F7-4E71-B46C-284163F3654A}"/>
          </ac:spMkLst>
        </pc:spChg>
        <pc:picChg chg="mod">
          <ac:chgData name="Johnson, Kristen Brown" userId="S::kjohn198@utk.edu::af95e4ff-7c7d-4ede-af56-e1d46ddcb703" providerId="AD" clId="Web-{E921201A-6B67-4E27-71C0-19A6E66AC4C9}" dt="2022-12-12T22:28:14.250" v="0"/>
          <ac:picMkLst>
            <pc:docMk/>
            <pc:sldMk cId="979299012" sldId="265"/>
            <ac:picMk id="4" creationId="{A66BCD37-A484-B292-5B8D-03B1771ED58B}"/>
          </ac:picMkLst>
        </pc:picChg>
      </pc:sldChg>
      <pc:sldChg chg="addSp delSp modSp mod setBg">
        <pc:chgData name="Johnson, Kristen Brown" userId="S::kjohn198@utk.edu::af95e4ff-7c7d-4ede-af56-e1d46ddcb703" providerId="AD" clId="Web-{E921201A-6B67-4E27-71C0-19A6E66AC4C9}" dt="2022-12-12T22:35:56.045" v="31"/>
        <pc:sldMkLst>
          <pc:docMk/>
          <pc:sldMk cId="12077804" sldId="269"/>
        </pc:sldMkLst>
        <pc:spChg chg="mod">
          <ac:chgData name="Johnson, Kristen Brown" userId="S::kjohn198@utk.edu::af95e4ff-7c7d-4ede-af56-e1d46ddcb703" providerId="AD" clId="Web-{E921201A-6B67-4E27-71C0-19A6E66AC4C9}" dt="2022-12-12T22:35:56.045" v="31"/>
          <ac:spMkLst>
            <pc:docMk/>
            <pc:sldMk cId="12077804" sldId="269"/>
            <ac:spMk id="2" creationId="{65E6AC54-C42E-DC10-78E9-0EED5E2816CE}"/>
          </ac:spMkLst>
        </pc:spChg>
        <pc:spChg chg="mod">
          <ac:chgData name="Johnson, Kristen Brown" userId="S::kjohn198@utk.edu::af95e4ff-7c7d-4ede-af56-e1d46ddcb703" providerId="AD" clId="Web-{E921201A-6B67-4E27-71C0-19A6E66AC4C9}" dt="2022-12-12T22:35:56.045" v="31"/>
          <ac:spMkLst>
            <pc:docMk/>
            <pc:sldMk cId="12077804" sldId="269"/>
            <ac:spMk id="3" creationId="{8974EF75-2ED9-D25D-D4A8-A8C34FADB823}"/>
          </ac:spMkLst>
        </pc:spChg>
        <pc:spChg chg="add del mod">
          <ac:chgData name="Johnson, Kristen Brown" userId="S::kjohn198@utk.edu::af95e4ff-7c7d-4ede-af56-e1d46ddcb703" providerId="AD" clId="Web-{E921201A-6B67-4E27-71C0-19A6E66AC4C9}" dt="2022-12-12T22:29:20.955" v="10"/>
          <ac:spMkLst>
            <pc:docMk/>
            <pc:sldMk cId="12077804" sldId="269"/>
            <ac:spMk id="6" creationId="{07415441-0E79-E7A9-661E-DB27E0C92472}"/>
          </ac:spMkLst>
        </pc:spChg>
        <pc:spChg chg="add del">
          <ac:chgData name="Johnson, Kristen Brown" userId="S::kjohn198@utk.edu::af95e4ff-7c7d-4ede-af56-e1d46ddcb703" providerId="AD" clId="Web-{E921201A-6B67-4E27-71C0-19A6E66AC4C9}" dt="2022-12-12T22:33:50.057" v="28"/>
          <ac:spMkLst>
            <pc:docMk/>
            <pc:sldMk cId="12077804" sldId="269"/>
            <ac:spMk id="9" creationId="{80DF40B2-80F7-4E71-B46C-284163F3654A}"/>
          </ac:spMkLst>
        </pc:spChg>
        <pc:spChg chg="add del mod">
          <ac:chgData name="Johnson, Kristen Brown" userId="S::kjohn198@utk.edu::af95e4ff-7c7d-4ede-af56-e1d46ddcb703" providerId="AD" clId="Web-{E921201A-6B67-4E27-71C0-19A6E66AC4C9}" dt="2022-12-12T22:30:23.347" v="16"/>
          <ac:spMkLst>
            <pc:docMk/>
            <pc:sldMk cId="12077804" sldId="269"/>
            <ac:spMk id="10" creationId="{4694C179-FE68-4EA0-DEE4-4A51DEC2D062}"/>
          </ac:spMkLst>
        </pc:spChg>
        <pc:spChg chg="add del mod">
          <ac:chgData name="Johnson, Kristen Brown" userId="S::kjohn198@utk.edu::af95e4ff-7c7d-4ede-af56-e1d46ddcb703" providerId="AD" clId="Web-{E921201A-6B67-4E27-71C0-19A6E66AC4C9}" dt="2022-12-12T22:32:02.897" v="24"/>
          <ac:spMkLst>
            <pc:docMk/>
            <pc:sldMk cId="12077804" sldId="269"/>
            <ac:spMk id="13" creationId="{34C2A0AB-AFFA-6082-16FF-D1460C5FAF4C}"/>
          </ac:spMkLst>
        </pc:spChg>
        <pc:spChg chg="add del">
          <ac:chgData name="Johnson, Kristen Brown" userId="S::kjohn198@utk.edu::af95e4ff-7c7d-4ede-af56-e1d46ddcb703" providerId="AD" clId="Web-{E921201A-6B67-4E27-71C0-19A6E66AC4C9}" dt="2022-12-12T22:35:56.045" v="31"/>
          <ac:spMkLst>
            <pc:docMk/>
            <pc:sldMk cId="12077804" sldId="269"/>
            <ac:spMk id="20" creationId="{80DF40B2-80F7-4E71-B46C-284163F3654A}"/>
          </ac:spMkLst>
        </pc:spChg>
        <pc:spChg chg="add">
          <ac:chgData name="Johnson, Kristen Brown" userId="S::kjohn198@utk.edu::af95e4ff-7c7d-4ede-af56-e1d46ddcb703" providerId="AD" clId="Web-{E921201A-6B67-4E27-71C0-19A6E66AC4C9}" dt="2022-12-12T22:35:56.045" v="31"/>
          <ac:spMkLst>
            <pc:docMk/>
            <pc:sldMk cId="12077804" sldId="269"/>
            <ac:spMk id="25" creationId="{60E9A6ED-B880-44EA-8D60-C9D3C82CCBD2}"/>
          </ac:spMkLst>
        </pc:spChg>
        <pc:picChg chg="add del mod">
          <ac:chgData name="Johnson, Kristen Brown" userId="S::kjohn198@utk.edu::af95e4ff-7c7d-4ede-af56-e1d46ddcb703" providerId="AD" clId="Web-{E921201A-6B67-4E27-71C0-19A6E66AC4C9}" dt="2022-12-12T22:33:46.979" v="27"/>
          <ac:picMkLst>
            <pc:docMk/>
            <pc:sldMk cId="12077804" sldId="269"/>
            <ac:picMk id="4" creationId="{57AC8EAF-24D7-66C6-CBD1-3925A14F945E}"/>
          </ac:picMkLst>
        </pc:picChg>
        <pc:picChg chg="add del mod">
          <ac:chgData name="Johnson, Kristen Brown" userId="S::kjohn198@utk.edu::af95e4ff-7c7d-4ede-af56-e1d46ddcb703" providerId="AD" clId="Web-{E921201A-6B67-4E27-71C0-19A6E66AC4C9}" dt="2022-12-12T22:29:20.955" v="11"/>
          <ac:picMkLst>
            <pc:docMk/>
            <pc:sldMk cId="12077804" sldId="269"/>
            <ac:picMk id="5" creationId="{E56D2148-0951-21BF-8325-4F50325BD20F}"/>
          </ac:picMkLst>
        </pc:picChg>
        <pc:picChg chg="add del mod">
          <ac:chgData name="Johnson, Kristen Brown" userId="S::kjohn198@utk.edu::af95e4ff-7c7d-4ede-af56-e1d46ddcb703" providerId="AD" clId="Web-{E921201A-6B67-4E27-71C0-19A6E66AC4C9}" dt="2022-12-12T22:30:23.347" v="17"/>
          <ac:picMkLst>
            <pc:docMk/>
            <pc:sldMk cId="12077804" sldId="269"/>
            <ac:picMk id="8" creationId="{AE2923C1-7C8F-6214-4F3A-1924C3B4DAFE}"/>
          </ac:picMkLst>
        </pc:picChg>
        <pc:picChg chg="add del mod">
          <ac:chgData name="Johnson, Kristen Brown" userId="S::kjohn198@utk.edu::af95e4ff-7c7d-4ede-af56-e1d46ddcb703" providerId="AD" clId="Web-{E921201A-6B67-4E27-71C0-19A6E66AC4C9}" dt="2022-12-12T22:32:02.897" v="25"/>
          <ac:picMkLst>
            <pc:docMk/>
            <pc:sldMk cId="12077804" sldId="269"/>
            <ac:picMk id="12" creationId="{4BEA3BE9-9E51-0E82-C84D-5F7B3E77341C}"/>
          </ac:picMkLst>
        </pc:picChg>
        <pc:picChg chg="add del mod">
          <ac:chgData name="Johnson, Kristen Brown" userId="S::kjohn198@utk.edu::af95e4ff-7c7d-4ede-af56-e1d46ddcb703" providerId="AD" clId="Web-{E921201A-6B67-4E27-71C0-19A6E66AC4C9}" dt="2022-12-12T22:33:54.963" v="29"/>
          <ac:picMkLst>
            <pc:docMk/>
            <pc:sldMk cId="12077804" sldId="269"/>
            <ac:picMk id="15" creationId="{1389DF1C-A6D3-3241-E19F-C94ADFE70861}"/>
          </ac:picMkLst>
        </pc:picChg>
        <pc:picChg chg="add mod">
          <ac:chgData name="Johnson, Kristen Brown" userId="S::kjohn198@utk.edu::af95e4ff-7c7d-4ede-af56-e1d46ddcb703" providerId="AD" clId="Web-{E921201A-6B67-4E27-71C0-19A6E66AC4C9}" dt="2022-12-12T22:35:56.045" v="31"/>
          <ac:picMkLst>
            <pc:docMk/>
            <pc:sldMk cId="12077804" sldId="269"/>
            <ac:picMk id="16" creationId="{A39C9CED-E116-1A73-BD75-354ADE42CA23}"/>
          </ac:picMkLst>
        </pc:picChg>
      </pc:sldChg>
      <pc:sldChg chg="addSp modSp mod setBg">
        <pc:chgData name="Johnson, Kristen Brown" userId="S::kjohn198@utk.edu::af95e4ff-7c7d-4ede-af56-e1d46ddcb703" providerId="AD" clId="Web-{E921201A-6B67-4E27-71C0-19A6E66AC4C9}" dt="2022-12-12T22:28:20" v="1"/>
        <pc:sldMkLst>
          <pc:docMk/>
          <pc:sldMk cId="2265010766" sldId="270"/>
        </pc:sldMkLst>
        <pc:spChg chg="mod">
          <ac:chgData name="Johnson, Kristen Brown" userId="S::kjohn198@utk.edu::af95e4ff-7c7d-4ede-af56-e1d46ddcb703" providerId="AD" clId="Web-{E921201A-6B67-4E27-71C0-19A6E66AC4C9}" dt="2022-12-12T22:28:20" v="1"/>
          <ac:spMkLst>
            <pc:docMk/>
            <pc:sldMk cId="2265010766" sldId="270"/>
            <ac:spMk id="6" creationId="{3A1723C6-E1AF-11B3-44CB-43084934E86E}"/>
          </ac:spMkLst>
        </pc:spChg>
        <pc:spChg chg="mod">
          <ac:chgData name="Johnson, Kristen Brown" userId="S::kjohn198@utk.edu::af95e4ff-7c7d-4ede-af56-e1d46ddcb703" providerId="AD" clId="Web-{E921201A-6B67-4E27-71C0-19A6E66AC4C9}" dt="2022-12-12T22:28:20" v="1"/>
          <ac:spMkLst>
            <pc:docMk/>
            <pc:sldMk cId="2265010766" sldId="270"/>
            <ac:spMk id="8" creationId="{58C8303D-DD16-376F-8D96-B1003689A440}"/>
          </ac:spMkLst>
        </pc:spChg>
        <pc:spChg chg="add">
          <ac:chgData name="Johnson, Kristen Brown" userId="S::kjohn198@utk.edu::af95e4ff-7c7d-4ede-af56-e1d46ddcb703" providerId="AD" clId="Web-{E921201A-6B67-4E27-71C0-19A6E66AC4C9}" dt="2022-12-12T22:28:20" v="1"/>
          <ac:spMkLst>
            <pc:docMk/>
            <pc:sldMk cId="2265010766" sldId="270"/>
            <ac:spMk id="13" creationId="{80DF40B2-80F7-4E71-B46C-284163F3654A}"/>
          </ac:spMkLst>
        </pc:spChg>
        <pc:picChg chg="mod">
          <ac:chgData name="Johnson, Kristen Brown" userId="S::kjohn198@utk.edu::af95e4ff-7c7d-4ede-af56-e1d46ddcb703" providerId="AD" clId="Web-{E921201A-6B67-4E27-71C0-19A6E66AC4C9}" dt="2022-12-12T22:28:20" v="1"/>
          <ac:picMkLst>
            <pc:docMk/>
            <pc:sldMk cId="2265010766" sldId="270"/>
            <ac:picMk id="4" creationId="{A66BCD37-A484-B292-5B8D-03B1771ED58B}"/>
          </ac:picMkLst>
        </pc:picChg>
      </pc:sldChg>
      <pc:sldChg chg="addSp modSp mod setBg">
        <pc:chgData name="Johnson, Kristen Brown" userId="S::kjohn198@utk.edu::af95e4ff-7c7d-4ede-af56-e1d46ddcb703" providerId="AD" clId="Web-{E921201A-6B67-4E27-71C0-19A6E66AC4C9}" dt="2022-12-12T22:36:23.608" v="36"/>
        <pc:sldMkLst>
          <pc:docMk/>
          <pc:sldMk cId="1743970432" sldId="271"/>
        </pc:sldMkLst>
        <pc:spChg chg="mod">
          <ac:chgData name="Johnson, Kristen Brown" userId="S::kjohn198@utk.edu::af95e4ff-7c7d-4ede-af56-e1d46ddcb703" providerId="AD" clId="Web-{E921201A-6B67-4E27-71C0-19A6E66AC4C9}" dt="2022-12-12T22:36:23.608" v="36"/>
          <ac:spMkLst>
            <pc:docMk/>
            <pc:sldMk cId="1743970432" sldId="271"/>
            <ac:spMk id="2" creationId="{6B1B02DA-EFB5-E3C1-687D-C1C05E92A67F}"/>
          </ac:spMkLst>
        </pc:spChg>
        <pc:spChg chg="mod">
          <ac:chgData name="Johnson, Kristen Brown" userId="S::kjohn198@utk.edu::af95e4ff-7c7d-4ede-af56-e1d46ddcb703" providerId="AD" clId="Web-{E921201A-6B67-4E27-71C0-19A6E66AC4C9}" dt="2022-12-12T22:36:23.608" v="36"/>
          <ac:spMkLst>
            <pc:docMk/>
            <pc:sldMk cId="1743970432" sldId="271"/>
            <ac:spMk id="3" creationId="{D85F8492-F1A3-ECC7-FB8C-77AE285037F3}"/>
          </ac:spMkLst>
        </pc:spChg>
        <pc:spChg chg="add mod">
          <ac:chgData name="Johnson, Kristen Brown" userId="S::kjohn198@utk.edu::af95e4ff-7c7d-4ede-af56-e1d46ddcb703" providerId="AD" clId="Web-{E921201A-6B67-4E27-71C0-19A6E66AC4C9}" dt="2022-12-12T22:36:23.608" v="36"/>
          <ac:spMkLst>
            <pc:docMk/>
            <pc:sldMk cId="1743970432" sldId="271"/>
            <ac:spMk id="5" creationId="{C430805F-9050-DD14-D93D-19DE6F8863D0}"/>
          </ac:spMkLst>
        </pc:spChg>
        <pc:spChg chg="add">
          <ac:chgData name="Johnson, Kristen Brown" userId="S::kjohn198@utk.edu::af95e4ff-7c7d-4ede-af56-e1d46ddcb703" providerId="AD" clId="Web-{E921201A-6B67-4E27-71C0-19A6E66AC4C9}" dt="2022-12-12T22:36:23.608" v="36"/>
          <ac:spMkLst>
            <pc:docMk/>
            <pc:sldMk cId="1743970432" sldId="271"/>
            <ac:spMk id="10" creationId="{60E9A6ED-B880-44EA-8D60-C9D3C82CCBD2}"/>
          </ac:spMkLst>
        </pc:spChg>
        <pc:picChg chg="add mod">
          <ac:chgData name="Johnson, Kristen Brown" userId="S::kjohn198@utk.edu::af95e4ff-7c7d-4ede-af56-e1d46ddcb703" providerId="AD" clId="Web-{E921201A-6B67-4E27-71C0-19A6E66AC4C9}" dt="2022-12-12T22:36:23.608" v="36"/>
          <ac:picMkLst>
            <pc:docMk/>
            <pc:sldMk cId="1743970432" sldId="271"/>
            <ac:picMk id="4" creationId="{B8391B5A-42E1-AD6C-1655-5E18777F8C71}"/>
          </ac:picMkLst>
        </pc:picChg>
      </pc:sldChg>
      <pc:sldChg chg="del">
        <pc:chgData name="Johnson, Kristen Brown" userId="S::kjohn198@utk.edu::af95e4ff-7c7d-4ede-af56-e1d46ddcb703" providerId="AD" clId="Web-{E921201A-6B67-4E27-71C0-19A6E66AC4C9}" dt="2022-12-12T22:36:37.234" v="37"/>
        <pc:sldMkLst>
          <pc:docMk/>
          <pc:sldMk cId="1510351823" sldId="272"/>
        </pc:sldMkLst>
      </pc:sldChg>
    </pc:docChg>
  </pc:docChgLst>
  <pc:docChgLst>
    <pc:chgData clId="Web-{2BFC0915-1F0F-4D35-B8AC-9686962844ED}"/>
    <pc:docChg chg="modSld">
      <pc:chgData name="" userId="" providerId="" clId="Web-{2BFC0915-1F0F-4D35-B8AC-9686962844ED}" dt="2022-12-09T19:12:02.257" v="7" actId="20577"/>
      <pc:docMkLst>
        <pc:docMk/>
      </pc:docMkLst>
      <pc:sldChg chg="modSp">
        <pc:chgData name="" userId="" providerId="" clId="Web-{2BFC0915-1F0F-4D35-B8AC-9686962844ED}" dt="2022-12-09T19:12:02.257" v="7" actId="20577"/>
        <pc:sldMkLst>
          <pc:docMk/>
          <pc:sldMk cId="109857222" sldId="256"/>
        </pc:sldMkLst>
        <pc:spChg chg="mod">
          <ac:chgData name="" userId="" providerId="" clId="Web-{2BFC0915-1F0F-4D35-B8AC-9686962844ED}" dt="2022-12-09T19:12:02.257" v="7" actId="20577"/>
          <ac:spMkLst>
            <pc:docMk/>
            <pc:sldMk cId="109857222" sldId="256"/>
            <ac:spMk id="2" creationId="{00000000-0000-0000-0000-000000000000}"/>
          </ac:spMkLst>
        </pc:spChg>
      </pc:sldChg>
    </pc:docChg>
  </pc:docChgLst>
  <pc:docChgLst>
    <pc:chgData name="Johnson, Kristen Brown" userId="S::kjohn198@utk.edu::af95e4ff-7c7d-4ede-af56-e1d46ddcb703" providerId="AD" clId="Web-{170DAF06-D768-85CB-2E0D-EAF4A4557638}"/>
    <pc:docChg chg="addSld delSld modSld">
      <pc:chgData name="Johnson, Kristen Brown" userId="S::kjohn198@utk.edu::af95e4ff-7c7d-4ede-af56-e1d46ddcb703" providerId="AD" clId="Web-{170DAF06-D768-85CB-2E0D-EAF4A4557638}" dt="2022-12-15T15:23:28.613" v="2267"/>
      <pc:docMkLst>
        <pc:docMk/>
      </pc:docMkLst>
      <pc:sldChg chg="modNotes">
        <pc:chgData name="Johnson, Kristen Brown" userId="S::kjohn198@utk.edu::af95e4ff-7c7d-4ede-af56-e1d46ddcb703" providerId="AD" clId="Web-{170DAF06-D768-85CB-2E0D-EAF4A4557638}" dt="2022-12-15T15:23:28.613" v="2267"/>
        <pc:sldMkLst>
          <pc:docMk/>
          <pc:sldMk cId="2251792555" sldId="262"/>
        </pc:sldMkLst>
      </pc:sldChg>
      <pc:sldChg chg="addSp delSp modSp modNotes">
        <pc:chgData name="Johnson, Kristen Brown" userId="S::kjohn198@utk.edu::af95e4ff-7c7d-4ede-af56-e1d46ddcb703" providerId="AD" clId="Web-{170DAF06-D768-85CB-2E0D-EAF4A4557638}" dt="2022-12-15T14:54:36.695" v="2138"/>
        <pc:sldMkLst>
          <pc:docMk/>
          <pc:sldMk cId="2113134368" sldId="275"/>
        </pc:sldMkLst>
        <pc:spChg chg="mod">
          <ac:chgData name="Johnson, Kristen Brown" userId="S::kjohn198@utk.edu::af95e4ff-7c7d-4ede-af56-e1d46ddcb703" providerId="AD" clId="Web-{170DAF06-D768-85CB-2E0D-EAF4A4557638}" dt="2022-12-15T14:31:04.309" v="192"/>
          <ac:spMkLst>
            <pc:docMk/>
            <pc:sldMk cId="2113134368" sldId="275"/>
            <ac:spMk id="2" creationId="{6B19DB3F-2F9E-6798-2786-2ACDA88F0A9E}"/>
          </ac:spMkLst>
        </pc:spChg>
        <pc:spChg chg="del">
          <ac:chgData name="Johnson, Kristen Brown" userId="S::kjohn198@utk.edu::af95e4ff-7c7d-4ede-af56-e1d46ddcb703" providerId="AD" clId="Web-{170DAF06-D768-85CB-2E0D-EAF4A4557638}" dt="2022-12-15T14:31:04.309" v="192"/>
          <ac:spMkLst>
            <pc:docMk/>
            <pc:sldMk cId="2113134368" sldId="275"/>
            <ac:spMk id="9" creationId="{B0E58038-8ACE-4AD9-B404-25C603550D83}"/>
          </ac:spMkLst>
        </pc:spChg>
        <pc:spChg chg="del">
          <ac:chgData name="Johnson, Kristen Brown" userId="S::kjohn198@utk.edu::af95e4ff-7c7d-4ede-af56-e1d46ddcb703" providerId="AD" clId="Web-{170DAF06-D768-85CB-2E0D-EAF4A4557638}" dt="2022-12-15T14:31:04.309" v="192"/>
          <ac:spMkLst>
            <pc:docMk/>
            <pc:sldMk cId="2113134368" sldId="275"/>
            <ac:spMk id="13" creationId="{82BCDE19-2810-4337-9C49-8589C421767D}"/>
          </ac:spMkLst>
        </pc:spChg>
        <pc:spChg chg="add">
          <ac:chgData name="Johnson, Kristen Brown" userId="S::kjohn198@utk.edu::af95e4ff-7c7d-4ede-af56-e1d46ddcb703" providerId="AD" clId="Web-{170DAF06-D768-85CB-2E0D-EAF4A4557638}" dt="2022-12-15T14:31:04.309" v="192"/>
          <ac:spMkLst>
            <pc:docMk/>
            <pc:sldMk cId="2113134368" sldId="275"/>
            <ac:spMk id="18" creationId="{B0E58038-8ACE-4AD9-B404-25C603550D83}"/>
          </ac:spMkLst>
        </pc:spChg>
        <pc:spChg chg="add">
          <ac:chgData name="Johnson, Kristen Brown" userId="S::kjohn198@utk.edu::af95e4ff-7c7d-4ede-af56-e1d46ddcb703" providerId="AD" clId="Web-{170DAF06-D768-85CB-2E0D-EAF4A4557638}" dt="2022-12-15T14:31:04.309" v="192"/>
          <ac:spMkLst>
            <pc:docMk/>
            <pc:sldMk cId="2113134368" sldId="275"/>
            <ac:spMk id="22" creationId="{82BCDE19-2810-4337-9C49-8589C421767D}"/>
          </ac:spMkLst>
        </pc:spChg>
        <pc:graphicFrameChg chg="mod modGraphic">
          <ac:chgData name="Johnson, Kristen Brown" userId="S::kjohn198@utk.edu::af95e4ff-7c7d-4ede-af56-e1d46ddcb703" providerId="AD" clId="Web-{170DAF06-D768-85CB-2E0D-EAF4A4557638}" dt="2022-12-15T14:45:58.576" v="1155" actId="20577"/>
          <ac:graphicFrameMkLst>
            <pc:docMk/>
            <pc:sldMk cId="2113134368" sldId="275"/>
            <ac:graphicFrameMk id="4" creationId="{4A91CE5E-7AFA-7EFF-FB9D-3B4537B6C8B6}"/>
          </ac:graphicFrameMkLst>
        </pc:graphicFrameChg>
        <pc:cxnChg chg="del">
          <ac:chgData name="Johnson, Kristen Brown" userId="S::kjohn198@utk.edu::af95e4ff-7c7d-4ede-af56-e1d46ddcb703" providerId="AD" clId="Web-{170DAF06-D768-85CB-2E0D-EAF4A4557638}" dt="2022-12-15T14:31:04.309" v="192"/>
          <ac:cxnSpMkLst>
            <pc:docMk/>
            <pc:sldMk cId="2113134368" sldId="275"/>
            <ac:cxnSpMk id="11" creationId="{38A34772-9011-42B5-AA63-FD6DEC92EE72}"/>
          </ac:cxnSpMkLst>
        </pc:cxnChg>
        <pc:cxnChg chg="add">
          <ac:chgData name="Johnson, Kristen Brown" userId="S::kjohn198@utk.edu::af95e4ff-7c7d-4ede-af56-e1d46ddcb703" providerId="AD" clId="Web-{170DAF06-D768-85CB-2E0D-EAF4A4557638}" dt="2022-12-15T14:31:04.309" v="192"/>
          <ac:cxnSpMkLst>
            <pc:docMk/>
            <pc:sldMk cId="2113134368" sldId="275"/>
            <ac:cxnSpMk id="20" creationId="{38A34772-9011-42B5-AA63-FD6DEC92EE72}"/>
          </ac:cxnSpMkLst>
        </pc:cxnChg>
      </pc:sldChg>
      <pc:sldChg chg="modNotes">
        <pc:chgData name="Johnson, Kristen Brown" userId="S::kjohn198@utk.edu::af95e4ff-7c7d-4ede-af56-e1d46ddcb703" providerId="AD" clId="Web-{170DAF06-D768-85CB-2E0D-EAF4A4557638}" dt="2022-12-15T14:30:35.637" v="190"/>
        <pc:sldMkLst>
          <pc:docMk/>
          <pc:sldMk cId="633884610" sldId="276"/>
        </pc:sldMkLst>
      </pc:sldChg>
      <pc:sldChg chg="modSp add replId modNotes">
        <pc:chgData name="Johnson, Kristen Brown" userId="S::kjohn198@utk.edu::af95e4ff-7c7d-4ede-af56-e1d46ddcb703" providerId="AD" clId="Web-{170DAF06-D768-85CB-2E0D-EAF4A4557638}" dt="2022-12-15T14:48:59.767" v="1656"/>
        <pc:sldMkLst>
          <pc:docMk/>
          <pc:sldMk cId="2004563849" sldId="278"/>
        </pc:sldMkLst>
        <pc:spChg chg="mod">
          <ac:chgData name="Johnson, Kristen Brown" userId="S::kjohn198@utk.edu::af95e4ff-7c7d-4ede-af56-e1d46ddcb703" providerId="AD" clId="Web-{170DAF06-D768-85CB-2E0D-EAF4A4557638}" dt="2022-12-15T14:48:11.438" v="1557" actId="20577"/>
          <ac:spMkLst>
            <pc:docMk/>
            <pc:sldMk cId="2004563849" sldId="278"/>
            <ac:spMk id="2" creationId="{6B19DB3F-2F9E-6798-2786-2ACDA88F0A9E}"/>
          </ac:spMkLst>
        </pc:spChg>
        <pc:graphicFrameChg chg="modGraphic">
          <ac:chgData name="Johnson, Kristen Brown" userId="S::kjohn198@utk.edu::af95e4ff-7c7d-4ede-af56-e1d46ddcb703" providerId="AD" clId="Web-{170DAF06-D768-85CB-2E0D-EAF4A4557638}" dt="2022-12-15T14:48:05.219" v="1549" actId="20577"/>
          <ac:graphicFrameMkLst>
            <pc:docMk/>
            <pc:sldMk cId="2004563849" sldId="278"/>
            <ac:graphicFrameMk id="4" creationId="{4A91CE5E-7AFA-7EFF-FB9D-3B4537B6C8B6}"/>
          </ac:graphicFrameMkLst>
        </pc:graphicFrameChg>
      </pc:sldChg>
      <pc:sldChg chg="new del">
        <pc:chgData name="Johnson, Kristen Brown" userId="S::kjohn198@utk.edu::af95e4ff-7c7d-4ede-af56-e1d46ddcb703" providerId="AD" clId="Web-{170DAF06-D768-85CB-2E0D-EAF4A4557638}" dt="2022-12-15T14:41:17.742" v="795"/>
        <pc:sldMkLst>
          <pc:docMk/>
          <pc:sldMk cId="2111848612" sldId="278"/>
        </pc:sldMkLst>
      </pc:sldChg>
      <pc:sldChg chg="modSp add del replId">
        <pc:chgData name="Johnson, Kristen Brown" userId="S::kjohn198@utk.edu::af95e4ff-7c7d-4ede-af56-e1d46ddcb703" providerId="AD" clId="Web-{170DAF06-D768-85CB-2E0D-EAF4A4557638}" dt="2022-12-15T14:41:32.102" v="801"/>
        <pc:sldMkLst>
          <pc:docMk/>
          <pc:sldMk cId="884046766" sldId="279"/>
        </pc:sldMkLst>
        <pc:spChg chg="mod">
          <ac:chgData name="Johnson, Kristen Brown" userId="S::kjohn198@utk.edu::af95e4ff-7c7d-4ede-af56-e1d46ddcb703" providerId="AD" clId="Web-{170DAF06-D768-85CB-2E0D-EAF4A4557638}" dt="2022-12-15T14:41:31.602" v="800" actId="20577"/>
          <ac:spMkLst>
            <pc:docMk/>
            <pc:sldMk cId="884046766" sldId="279"/>
            <ac:spMk id="2" creationId="{6B19DB3F-2F9E-6798-2786-2ACDA88F0A9E}"/>
          </ac:spMkLst>
        </pc:spChg>
      </pc:sldChg>
      <pc:sldChg chg="modSp add replId">
        <pc:chgData name="Johnson, Kristen Brown" userId="S::kjohn198@utk.edu::af95e4ff-7c7d-4ede-af56-e1d46ddcb703" providerId="AD" clId="Web-{170DAF06-D768-85CB-2E0D-EAF4A4557638}" dt="2022-12-15T14:50:20.596" v="1786" actId="20577"/>
        <pc:sldMkLst>
          <pc:docMk/>
          <pc:sldMk cId="2168670376" sldId="279"/>
        </pc:sldMkLst>
        <pc:spChg chg="mod">
          <ac:chgData name="Johnson, Kristen Brown" userId="S::kjohn198@utk.edu::af95e4ff-7c7d-4ede-af56-e1d46ddcb703" providerId="AD" clId="Web-{170DAF06-D768-85CB-2E0D-EAF4A4557638}" dt="2022-12-15T14:50:20.596" v="1786" actId="20577"/>
          <ac:spMkLst>
            <pc:docMk/>
            <pc:sldMk cId="2168670376" sldId="279"/>
            <ac:spMk id="2" creationId="{6B19DB3F-2F9E-6798-2786-2ACDA88F0A9E}"/>
          </ac:spMkLst>
        </pc:spChg>
        <pc:graphicFrameChg chg="mod modGraphic">
          <ac:chgData name="Johnson, Kristen Brown" userId="S::kjohn198@utk.edu::af95e4ff-7c7d-4ede-af56-e1d46ddcb703" providerId="AD" clId="Web-{170DAF06-D768-85CB-2E0D-EAF4A4557638}" dt="2022-12-15T14:50:11.127" v="1777" actId="20577"/>
          <ac:graphicFrameMkLst>
            <pc:docMk/>
            <pc:sldMk cId="2168670376" sldId="279"/>
            <ac:graphicFrameMk id="4" creationId="{4A91CE5E-7AFA-7EFF-FB9D-3B4537B6C8B6}"/>
          </ac:graphicFrameMkLst>
        </pc:graphicFrameChg>
      </pc:sldChg>
      <pc:sldChg chg="modSp add replId">
        <pc:chgData name="Johnson, Kristen Brown" userId="S::kjohn198@utk.edu::af95e4ff-7c7d-4ede-af56-e1d46ddcb703" providerId="AD" clId="Web-{170DAF06-D768-85CB-2E0D-EAF4A4557638}" dt="2022-12-15T14:51:00.566" v="1850" actId="20577"/>
        <pc:sldMkLst>
          <pc:docMk/>
          <pc:sldMk cId="2411128557" sldId="280"/>
        </pc:sldMkLst>
        <pc:spChg chg="mod">
          <ac:chgData name="Johnson, Kristen Brown" userId="S::kjohn198@utk.edu::af95e4ff-7c7d-4ede-af56-e1d46ddcb703" providerId="AD" clId="Web-{170DAF06-D768-85CB-2E0D-EAF4A4557638}" dt="2022-12-15T14:50:25.659" v="1787" actId="20577"/>
          <ac:spMkLst>
            <pc:docMk/>
            <pc:sldMk cId="2411128557" sldId="280"/>
            <ac:spMk id="2" creationId="{6B19DB3F-2F9E-6798-2786-2ACDA88F0A9E}"/>
          </ac:spMkLst>
        </pc:spChg>
        <pc:graphicFrameChg chg="modGraphic">
          <ac:chgData name="Johnson, Kristen Brown" userId="S::kjohn198@utk.edu::af95e4ff-7c7d-4ede-af56-e1d46ddcb703" providerId="AD" clId="Web-{170DAF06-D768-85CB-2E0D-EAF4A4557638}" dt="2022-12-15T14:51:00.566" v="1850" actId="20577"/>
          <ac:graphicFrameMkLst>
            <pc:docMk/>
            <pc:sldMk cId="2411128557" sldId="280"/>
            <ac:graphicFrameMk id="4" creationId="{4A91CE5E-7AFA-7EFF-FB9D-3B4537B6C8B6}"/>
          </ac:graphicFrameMkLst>
        </pc:graphicFrameChg>
      </pc:sldChg>
      <pc:sldChg chg="modSp add replId modNotes">
        <pc:chgData name="Johnson, Kristen Brown" userId="S::kjohn198@utk.edu::af95e4ff-7c7d-4ede-af56-e1d46ddcb703" providerId="AD" clId="Web-{170DAF06-D768-85CB-2E0D-EAF4A4557638}" dt="2022-12-15T14:54:14.054" v="2090"/>
        <pc:sldMkLst>
          <pc:docMk/>
          <pc:sldMk cId="299606892" sldId="281"/>
        </pc:sldMkLst>
        <pc:graphicFrameChg chg="mod modGraphic">
          <ac:chgData name="Johnson, Kristen Brown" userId="S::kjohn198@utk.edu::af95e4ff-7c7d-4ede-af56-e1d46ddcb703" providerId="AD" clId="Web-{170DAF06-D768-85CB-2E0D-EAF4A4557638}" dt="2022-12-15T14:53:21.193" v="1976" actId="20577"/>
          <ac:graphicFrameMkLst>
            <pc:docMk/>
            <pc:sldMk cId="299606892" sldId="281"/>
            <ac:graphicFrameMk id="4" creationId="{4A91CE5E-7AFA-7EFF-FB9D-3B4537B6C8B6}"/>
          </ac:graphicFrameMkLst>
        </pc:graphicFrameChg>
      </pc:sldChg>
    </pc:docChg>
  </pc:docChgLst>
  <pc:docChgLst>
    <pc:chgData name="Johnson, Kristen Brown" userId="af95e4ff-7c7d-4ede-af56-e1d46ddcb703" providerId="ADAL" clId="{5CF9C5D9-F9F0-4B47-9019-1BE9C2BDC457}"/>
    <pc:docChg chg="undo custSel addSld delSld modSld sldOrd">
      <pc:chgData name="Johnson, Kristen Brown" userId="af95e4ff-7c7d-4ede-af56-e1d46ddcb703" providerId="ADAL" clId="{5CF9C5D9-F9F0-4B47-9019-1BE9C2BDC457}" dt="2022-12-12T22:24:17.341" v="4874" actId="113"/>
      <pc:docMkLst>
        <pc:docMk/>
      </pc:docMkLst>
      <pc:sldChg chg="modSp mod">
        <pc:chgData name="Johnson, Kristen Brown" userId="af95e4ff-7c7d-4ede-af56-e1d46ddcb703" providerId="ADAL" clId="{5CF9C5D9-F9F0-4B47-9019-1BE9C2BDC457}" dt="2022-12-12T22:24:17.341" v="4874" actId="113"/>
        <pc:sldMkLst>
          <pc:docMk/>
          <pc:sldMk cId="2332007580" sldId="260"/>
        </pc:sldMkLst>
        <pc:spChg chg="mod">
          <ac:chgData name="Johnson, Kristen Brown" userId="af95e4ff-7c7d-4ede-af56-e1d46ddcb703" providerId="ADAL" clId="{5CF9C5D9-F9F0-4B47-9019-1BE9C2BDC457}" dt="2022-12-12T22:24:17.341" v="4874" actId="113"/>
          <ac:spMkLst>
            <pc:docMk/>
            <pc:sldMk cId="2332007580" sldId="260"/>
            <ac:spMk id="2" creationId="{35A63E3D-2AFD-E7F9-A534-E5A5C99B85FF}"/>
          </ac:spMkLst>
        </pc:spChg>
      </pc:sldChg>
      <pc:sldChg chg="modNotesTx">
        <pc:chgData name="Johnson, Kristen Brown" userId="af95e4ff-7c7d-4ede-af56-e1d46ddcb703" providerId="ADAL" clId="{5CF9C5D9-F9F0-4B47-9019-1BE9C2BDC457}" dt="2022-12-12T21:14:53.286" v="4400" actId="20577"/>
        <pc:sldMkLst>
          <pc:docMk/>
          <pc:sldMk cId="357693368" sldId="261"/>
        </pc:sldMkLst>
      </pc:sldChg>
      <pc:sldChg chg="ord">
        <pc:chgData name="Johnson, Kristen Brown" userId="af95e4ff-7c7d-4ede-af56-e1d46ddcb703" providerId="ADAL" clId="{5CF9C5D9-F9F0-4B47-9019-1BE9C2BDC457}" dt="2022-12-12T19:46:37.901" v="457" actId="20578"/>
        <pc:sldMkLst>
          <pc:docMk/>
          <pc:sldMk cId="3476832847" sldId="263"/>
        </pc:sldMkLst>
      </pc:sldChg>
      <pc:sldChg chg="modSp mod modNotesTx">
        <pc:chgData name="Johnson, Kristen Brown" userId="af95e4ff-7c7d-4ede-af56-e1d46ddcb703" providerId="ADAL" clId="{5CF9C5D9-F9F0-4B47-9019-1BE9C2BDC457}" dt="2022-12-12T20:53:47.773" v="844" actId="14100"/>
        <pc:sldMkLst>
          <pc:docMk/>
          <pc:sldMk cId="979299012" sldId="265"/>
        </pc:sldMkLst>
        <pc:spChg chg="mod">
          <ac:chgData name="Johnson, Kristen Brown" userId="af95e4ff-7c7d-4ede-af56-e1d46ddcb703" providerId="ADAL" clId="{5CF9C5D9-F9F0-4B47-9019-1BE9C2BDC457}" dt="2022-12-12T19:47:15.782" v="513" actId="20577"/>
          <ac:spMkLst>
            <pc:docMk/>
            <pc:sldMk cId="979299012" sldId="265"/>
            <ac:spMk id="6" creationId="{3A1723C6-E1AF-11B3-44CB-43084934E86E}"/>
          </ac:spMkLst>
        </pc:spChg>
        <pc:spChg chg="mod">
          <ac:chgData name="Johnson, Kristen Brown" userId="af95e4ff-7c7d-4ede-af56-e1d46ddcb703" providerId="ADAL" clId="{5CF9C5D9-F9F0-4B47-9019-1BE9C2BDC457}" dt="2022-12-12T20:53:47.773" v="844" actId="14100"/>
          <ac:spMkLst>
            <pc:docMk/>
            <pc:sldMk cId="979299012" sldId="265"/>
            <ac:spMk id="8" creationId="{58C8303D-DD16-376F-8D96-B1003689A440}"/>
          </ac:spMkLst>
        </pc:spChg>
      </pc:sldChg>
      <pc:sldChg chg="modSp mod modNotesTx">
        <pc:chgData name="Johnson, Kristen Brown" userId="af95e4ff-7c7d-4ede-af56-e1d46ddcb703" providerId="ADAL" clId="{5CF9C5D9-F9F0-4B47-9019-1BE9C2BDC457}" dt="2022-12-12T21:39:23.870" v="4657" actId="20577"/>
        <pc:sldMkLst>
          <pc:docMk/>
          <pc:sldMk cId="2299368560" sldId="266"/>
        </pc:sldMkLst>
        <pc:spChg chg="mod">
          <ac:chgData name="Johnson, Kristen Brown" userId="af95e4ff-7c7d-4ede-af56-e1d46ddcb703" providerId="ADAL" clId="{5CF9C5D9-F9F0-4B47-9019-1BE9C2BDC457}" dt="2022-12-12T21:14:14.012" v="4264" actId="5793"/>
          <ac:spMkLst>
            <pc:docMk/>
            <pc:sldMk cId="2299368560" sldId="266"/>
            <ac:spMk id="2" creationId="{FAA63517-8BEB-3F26-011F-F1A3F445EC90}"/>
          </ac:spMkLst>
        </pc:spChg>
        <pc:spChg chg="mod">
          <ac:chgData name="Johnson, Kristen Brown" userId="af95e4ff-7c7d-4ede-af56-e1d46ddcb703" providerId="ADAL" clId="{5CF9C5D9-F9F0-4B47-9019-1BE9C2BDC457}" dt="2022-12-12T21:39:17.337" v="4654" actId="20577"/>
          <ac:spMkLst>
            <pc:docMk/>
            <pc:sldMk cId="2299368560" sldId="266"/>
            <ac:spMk id="3" creationId="{FDC54EE1-6A0E-7657-6A9B-26392A6DC107}"/>
          </ac:spMkLst>
        </pc:spChg>
      </pc:sldChg>
      <pc:sldChg chg="addSp delSp modSp mod modNotesTx">
        <pc:chgData name="Johnson, Kristen Brown" userId="af95e4ff-7c7d-4ede-af56-e1d46ddcb703" providerId="ADAL" clId="{5CF9C5D9-F9F0-4B47-9019-1BE9C2BDC457}" dt="2022-12-12T19:26:42.870" v="26"/>
        <pc:sldMkLst>
          <pc:docMk/>
          <pc:sldMk cId="3800012679" sldId="267"/>
        </pc:sldMkLst>
        <pc:spChg chg="mod">
          <ac:chgData name="Johnson, Kristen Brown" userId="af95e4ff-7c7d-4ede-af56-e1d46ddcb703" providerId="ADAL" clId="{5CF9C5D9-F9F0-4B47-9019-1BE9C2BDC457}" dt="2022-12-12T18:57:47.510" v="21" actId="20577"/>
          <ac:spMkLst>
            <pc:docMk/>
            <pc:sldMk cId="3800012679" sldId="267"/>
            <ac:spMk id="2" creationId="{0E2340C2-EB75-B443-FB72-AE75753D0D20}"/>
          </ac:spMkLst>
        </pc:spChg>
        <pc:spChg chg="del">
          <ac:chgData name="Johnson, Kristen Brown" userId="af95e4ff-7c7d-4ede-af56-e1d46ddcb703" providerId="ADAL" clId="{5CF9C5D9-F9F0-4B47-9019-1BE9C2BDC457}" dt="2022-12-12T19:03:17.422" v="22"/>
          <ac:spMkLst>
            <pc:docMk/>
            <pc:sldMk cId="3800012679" sldId="267"/>
            <ac:spMk id="3" creationId="{3FE00600-9496-80E3-B58D-07D75D01FDD2}"/>
          </ac:spMkLst>
        </pc:spChg>
        <pc:spChg chg="add mod">
          <ac:chgData name="Johnson, Kristen Brown" userId="af95e4ff-7c7d-4ede-af56-e1d46ddcb703" providerId="ADAL" clId="{5CF9C5D9-F9F0-4B47-9019-1BE9C2BDC457}" dt="2022-12-12T19:03:29.599" v="25" actId="478"/>
          <ac:spMkLst>
            <pc:docMk/>
            <pc:sldMk cId="3800012679" sldId="267"/>
            <ac:spMk id="7" creationId="{339EB16F-6956-3E31-E29E-B6389F989458}"/>
          </ac:spMkLst>
        </pc:spChg>
        <pc:picChg chg="add del mod">
          <ac:chgData name="Johnson, Kristen Brown" userId="af95e4ff-7c7d-4ede-af56-e1d46ddcb703" providerId="ADAL" clId="{5CF9C5D9-F9F0-4B47-9019-1BE9C2BDC457}" dt="2022-12-12T19:03:29.599" v="25" actId="478"/>
          <ac:picMkLst>
            <pc:docMk/>
            <pc:sldMk cId="3800012679" sldId="267"/>
            <ac:picMk id="5" creationId="{4F5B11CF-D734-9523-D004-53729A0C64B3}"/>
          </ac:picMkLst>
        </pc:picChg>
      </pc:sldChg>
      <pc:sldChg chg="modSp new del mod">
        <pc:chgData name="Johnson, Kristen Brown" userId="af95e4ff-7c7d-4ede-af56-e1d46ddcb703" providerId="ADAL" clId="{5CF9C5D9-F9F0-4B47-9019-1BE9C2BDC457}" dt="2022-12-12T21:45:52.530" v="4658" actId="2696"/>
        <pc:sldMkLst>
          <pc:docMk/>
          <pc:sldMk cId="4012646014" sldId="268"/>
        </pc:sldMkLst>
        <pc:spChg chg="mod">
          <ac:chgData name="Johnson, Kristen Brown" userId="af95e4ff-7c7d-4ede-af56-e1d46ddcb703" providerId="ADAL" clId="{5CF9C5D9-F9F0-4B47-9019-1BE9C2BDC457}" dt="2022-12-12T19:43:17.860" v="402" actId="20577"/>
          <ac:spMkLst>
            <pc:docMk/>
            <pc:sldMk cId="4012646014" sldId="268"/>
            <ac:spMk id="2" creationId="{E68070C2-1FAB-6457-FEED-ADB267A0069F}"/>
          </ac:spMkLst>
        </pc:spChg>
      </pc:sldChg>
      <pc:sldChg chg="modSp new add del mod ord modNotesTx">
        <pc:chgData name="Johnson, Kristen Brown" userId="af95e4ff-7c7d-4ede-af56-e1d46ddcb703" providerId="ADAL" clId="{5CF9C5D9-F9F0-4B47-9019-1BE9C2BDC457}" dt="2022-12-12T21:10:14.975" v="3867" actId="20577"/>
        <pc:sldMkLst>
          <pc:docMk/>
          <pc:sldMk cId="12077804" sldId="269"/>
        </pc:sldMkLst>
        <pc:spChg chg="mod">
          <ac:chgData name="Johnson, Kristen Brown" userId="af95e4ff-7c7d-4ede-af56-e1d46ddcb703" providerId="ADAL" clId="{5CF9C5D9-F9F0-4B47-9019-1BE9C2BDC457}" dt="2022-12-12T19:43:39.845" v="455" actId="20577"/>
          <ac:spMkLst>
            <pc:docMk/>
            <pc:sldMk cId="12077804" sldId="269"/>
            <ac:spMk id="2" creationId="{65E6AC54-C42E-DC10-78E9-0EED5E2816CE}"/>
          </ac:spMkLst>
        </pc:spChg>
        <pc:spChg chg="mod">
          <ac:chgData name="Johnson, Kristen Brown" userId="af95e4ff-7c7d-4ede-af56-e1d46ddcb703" providerId="ADAL" clId="{5CF9C5D9-F9F0-4B47-9019-1BE9C2BDC457}" dt="2022-12-12T21:05:24.948" v="3322" actId="20577"/>
          <ac:spMkLst>
            <pc:docMk/>
            <pc:sldMk cId="12077804" sldId="269"/>
            <ac:spMk id="3" creationId="{8974EF75-2ED9-D25D-D4A8-A8C34FADB823}"/>
          </ac:spMkLst>
        </pc:spChg>
      </pc:sldChg>
      <pc:sldChg chg="delSp modSp add mod setBg delDesignElem modNotesTx">
        <pc:chgData name="Johnson, Kristen Brown" userId="af95e4ff-7c7d-4ede-af56-e1d46ddcb703" providerId="ADAL" clId="{5CF9C5D9-F9F0-4B47-9019-1BE9C2BDC457}" dt="2022-12-12T21:03:03.785" v="2596" actId="20577"/>
        <pc:sldMkLst>
          <pc:docMk/>
          <pc:sldMk cId="2265010766" sldId="270"/>
        </pc:sldMkLst>
        <pc:spChg chg="mod">
          <ac:chgData name="Johnson, Kristen Brown" userId="af95e4ff-7c7d-4ede-af56-e1d46ddcb703" providerId="ADAL" clId="{5CF9C5D9-F9F0-4B47-9019-1BE9C2BDC457}" dt="2022-12-12T20:53:40.626" v="842" actId="1076"/>
          <ac:spMkLst>
            <pc:docMk/>
            <pc:sldMk cId="2265010766" sldId="270"/>
            <ac:spMk id="6" creationId="{3A1723C6-E1AF-11B3-44CB-43084934E86E}"/>
          </ac:spMkLst>
        </pc:spChg>
        <pc:spChg chg="mod">
          <ac:chgData name="Johnson, Kristen Brown" userId="af95e4ff-7c7d-4ede-af56-e1d46ddcb703" providerId="ADAL" clId="{5CF9C5D9-F9F0-4B47-9019-1BE9C2BDC457}" dt="2022-12-12T20:53:43.745" v="843" actId="14100"/>
          <ac:spMkLst>
            <pc:docMk/>
            <pc:sldMk cId="2265010766" sldId="270"/>
            <ac:spMk id="8" creationId="{58C8303D-DD16-376F-8D96-B1003689A440}"/>
          </ac:spMkLst>
        </pc:spChg>
        <pc:spChg chg="del">
          <ac:chgData name="Johnson, Kristen Brown" userId="af95e4ff-7c7d-4ede-af56-e1d46ddcb703" providerId="ADAL" clId="{5CF9C5D9-F9F0-4B47-9019-1BE9C2BDC457}" dt="2022-12-12T19:47:29.436" v="515"/>
          <ac:spMkLst>
            <pc:docMk/>
            <pc:sldMk cId="2265010766" sldId="270"/>
            <ac:spMk id="37" creationId="{5E39A796-BE83-48B1-B33F-35C4A32AAB57}"/>
          </ac:spMkLst>
        </pc:spChg>
        <pc:spChg chg="del">
          <ac:chgData name="Johnson, Kristen Brown" userId="af95e4ff-7c7d-4ede-af56-e1d46ddcb703" providerId="ADAL" clId="{5CF9C5D9-F9F0-4B47-9019-1BE9C2BDC457}" dt="2022-12-12T19:47:29.436" v="515"/>
          <ac:spMkLst>
            <pc:docMk/>
            <pc:sldMk cId="2265010766" sldId="270"/>
            <ac:spMk id="39" creationId="{72F84B47-E267-4194-8194-831DB7B5547F}"/>
          </ac:spMkLst>
        </pc:spChg>
      </pc:sldChg>
      <pc:sldChg chg="modSp new mod">
        <pc:chgData name="Johnson, Kristen Brown" userId="af95e4ff-7c7d-4ede-af56-e1d46ddcb703" providerId="ADAL" clId="{5CF9C5D9-F9F0-4B47-9019-1BE9C2BDC457}" dt="2022-12-12T21:15:07.218" v="4465" actId="20577"/>
        <pc:sldMkLst>
          <pc:docMk/>
          <pc:sldMk cId="1743970432" sldId="271"/>
        </pc:sldMkLst>
        <pc:spChg chg="mod">
          <ac:chgData name="Johnson, Kristen Brown" userId="af95e4ff-7c7d-4ede-af56-e1d46ddcb703" providerId="ADAL" clId="{5CF9C5D9-F9F0-4B47-9019-1BE9C2BDC457}" dt="2022-12-12T21:12:35.375" v="3960" actId="20577"/>
          <ac:spMkLst>
            <pc:docMk/>
            <pc:sldMk cId="1743970432" sldId="271"/>
            <ac:spMk id="2" creationId="{6B1B02DA-EFB5-E3C1-687D-C1C05E92A67F}"/>
          </ac:spMkLst>
        </pc:spChg>
        <pc:spChg chg="mod">
          <ac:chgData name="Johnson, Kristen Brown" userId="af95e4ff-7c7d-4ede-af56-e1d46ddcb703" providerId="ADAL" clId="{5CF9C5D9-F9F0-4B47-9019-1BE9C2BDC457}" dt="2022-12-12T21:15:07.218" v="4465" actId="20577"/>
          <ac:spMkLst>
            <pc:docMk/>
            <pc:sldMk cId="1743970432" sldId="271"/>
            <ac:spMk id="3" creationId="{D85F8492-F1A3-ECC7-FB8C-77AE285037F3}"/>
          </ac:spMkLst>
        </pc:spChg>
      </pc:sldChg>
      <pc:sldChg chg="modSp new mod modNotesTx">
        <pc:chgData name="Johnson, Kristen Brown" userId="af95e4ff-7c7d-4ede-af56-e1d46ddcb703" providerId="ADAL" clId="{5CF9C5D9-F9F0-4B47-9019-1BE9C2BDC457}" dt="2022-12-12T22:22:36.864" v="4868" actId="20577"/>
        <pc:sldMkLst>
          <pc:docMk/>
          <pc:sldMk cId="1510351823" sldId="272"/>
        </pc:sldMkLst>
        <pc:spChg chg="mod">
          <ac:chgData name="Johnson, Kristen Brown" userId="af95e4ff-7c7d-4ede-af56-e1d46ddcb703" providerId="ADAL" clId="{5CF9C5D9-F9F0-4B47-9019-1BE9C2BDC457}" dt="2022-12-12T22:21:28.995" v="4692" actId="20577"/>
          <ac:spMkLst>
            <pc:docMk/>
            <pc:sldMk cId="1510351823" sldId="272"/>
            <ac:spMk id="2" creationId="{706DD671-F98F-E5AD-B508-199F2DAC67B7}"/>
          </ac:spMkLst>
        </pc:spChg>
      </pc:sldChg>
      <pc:sldChg chg="new del">
        <pc:chgData name="Johnson, Kristen Brown" userId="af95e4ff-7c7d-4ede-af56-e1d46ddcb703" providerId="ADAL" clId="{5CF9C5D9-F9F0-4B47-9019-1BE9C2BDC457}" dt="2022-12-12T22:24:06.729" v="4871" actId="2696"/>
        <pc:sldMkLst>
          <pc:docMk/>
          <pc:sldMk cId="3025013763" sldId="273"/>
        </pc:sldMkLst>
      </pc:sldChg>
      <pc:sldChg chg="modSp add mod">
        <pc:chgData name="Johnson, Kristen Brown" userId="af95e4ff-7c7d-4ede-af56-e1d46ddcb703" providerId="ADAL" clId="{5CF9C5D9-F9F0-4B47-9019-1BE9C2BDC457}" dt="2022-12-12T22:24:09.580" v="4873" actId="20577"/>
        <pc:sldMkLst>
          <pc:docMk/>
          <pc:sldMk cId="2673799880" sldId="274"/>
        </pc:sldMkLst>
        <pc:spChg chg="mod">
          <ac:chgData name="Johnson, Kristen Brown" userId="af95e4ff-7c7d-4ede-af56-e1d46ddcb703" providerId="ADAL" clId="{5CF9C5D9-F9F0-4B47-9019-1BE9C2BDC457}" dt="2022-12-12T22:24:09.580" v="4873" actId="20577"/>
          <ac:spMkLst>
            <pc:docMk/>
            <pc:sldMk cId="2673799880" sldId="274"/>
            <ac:spMk id="2" creationId="{706DD671-F98F-E5AD-B508-199F2DAC67B7}"/>
          </ac:spMkLst>
        </pc:spChg>
      </pc:sldChg>
    </pc:docChg>
  </pc:docChgLst>
  <pc:docChgLst>
    <pc:chgData name="Johnson, Kristen Brown" userId="S::kjohn198@utk.edu::af95e4ff-7c7d-4ede-af56-e1d46ddcb703" providerId="AD" clId="Web-{2BFC0915-1F0F-4D35-B8AC-9686962844ED}"/>
    <pc:docChg chg="addSld delSld modSld sldOrd addMainMaster delMainMaster">
      <pc:chgData name="Johnson, Kristen Brown" userId="S::kjohn198@utk.edu::af95e4ff-7c7d-4ede-af56-e1d46ddcb703" providerId="AD" clId="Web-{2BFC0915-1F0F-4D35-B8AC-9686962844ED}" dt="2022-12-12T18:36:52.612" v="3802"/>
      <pc:docMkLst>
        <pc:docMk/>
      </pc:docMkLst>
      <pc:sldChg chg="addSp modSp mod setBg modClrScheme addAnim setClrOvrMap chgLayout">
        <pc:chgData name="Johnson, Kristen Brown" userId="S::kjohn198@utk.edu::af95e4ff-7c7d-4ede-af56-e1d46ddcb703" providerId="AD" clId="Web-{2BFC0915-1F0F-4D35-B8AC-9686962844ED}" dt="2022-12-09T19:12:29.148" v="31"/>
        <pc:sldMkLst>
          <pc:docMk/>
          <pc:sldMk cId="109857222" sldId="256"/>
        </pc:sldMkLst>
        <pc:spChg chg="mod">
          <ac:chgData name="Johnson, Kristen Brown" userId="S::kjohn198@utk.edu::af95e4ff-7c7d-4ede-af56-e1d46ddcb703" providerId="AD" clId="Web-{2BFC0915-1F0F-4D35-B8AC-9686962844ED}" dt="2022-12-09T19:12:29.148" v="29"/>
          <ac:spMkLst>
            <pc:docMk/>
            <pc:sldMk cId="109857222" sldId="256"/>
            <ac:spMk id="2" creationId="{00000000-0000-0000-0000-000000000000}"/>
          </ac:spMkLst>
        </pc:spChg>
        <pc:spChg chg="mod">
          <ac:chgData name="Johnson, Kristen Brown" userId="S::kjohn198@utk.edu::af95e4ff-7c7d-4ede-af56-e1d46ddcb703" providerId="AD" clId="Web-{2BFC0915-1F0F-4D35-B8AC-9686962844ED}" dt="2022-12-09T19:12:29.148" v="29"/>
          <ac:spMkLst>
            <pc:docMk/>
            <pc:sldMk cId="109857222" sldId="256"/>
            <ac:spMk id="3" creationId="{00000000-0000-0000-0000-000000000000}"/>
          </ac:spMkLst>
        </pc:spChg>
        <pc:spChg chg="add">
          <ac:chgData name="Johnson, Kristen Brown" userId="S::kjohn198@utk.edu::af95e4ff-7c7d-4ede-af56-e1d46ddcb703" providerId="AD" clId="Web-{2BFC0915-1F0F-4D35-B8AC-9686962844ED}" dt="2022-12-09T19:12:29.148" v="29"/>
          <ac:spMkLst>
            <pc:docMk/>
            <pc:sldMk cId="109857222" sldId="256"/>
            <ac:spMk id="9" creationId="{6482F060-A4AF-4E0B-B364-7C6BA4AE9C03}"/>
          </ac:spMkLst>
        </pc:spChg>
        <pc:picChg chg="add">
          <ac:chgData name="Johnson, Kristen Brown" userId="S::kjohn198@utk.edu::af95e4ff-7c7d-4ede-af56-e1d46ddcb703" providerId="AD" clId="Web-{2BFC0915-1F0F-4D35-B8AC-9686962844ED}" dt="2022-12-09T19:12:29.148" v="29"/>
          <ac:picMkLst>
            <pc:docMk/>
            <pc:sldMk cId="109857222" sldId="256"/>
            <ac:picMk id="4" creationId="{BE73268B-372B-E6F7-420D-7D84669E316B}"/>
          </ac:picMkLst>
        </pc:picChg>
        <pc:cxnChg chg="add">
          <ac:chgData name="Johnson, Kristen Brown" userId="S::kjohn198@utk.edu::af95e4ff-7c7d-4ede-af56-e1d46ddcb703" providerId="AD" clId="Web-{2BFC0915-1F0F-4D35-B8AC-9686962844ED}" dt="2022-12-09T19:12:29.148" v="29"/>
          <ac:cxnSpMkLst>
            <pc:docMk/>
            <pc:sldMk cId="109857222" sldId="256"/>
            <ac:cxnSpMk id="11" creationId="{B9EB6DAA-2F0C-43D5-A577-15D5D2C4E3F5}"/>
          </ac:cxnSpMkLst>
        </pc:cxnChg>
      </pc:sldChg>
      <pc:sldChg chg="addSp delSp modSp new mod setBg modNotes">
        <pc:chgData name="Johnson, Kristen Brown" userId="S::kjohn198@utk.edu::af95e4ff-7c7d-4ede-af56-e1d46ddcb703" providerId="AD" clId="Web-{2BFC0915-1F0F-4D35-B8AC-9686962844ED}" dt="2022-12-09T20:56:55.674" v="3533" actId="20577"/>
        <pc:sldMkLst>
          <pc:docMk/>
          <pc:sldMk cId="692731500" sldId="257"/>
        </pc:sldMkLst>
        <pc:spChg chg="mod">
          <ac:chgData name="Johnson, Kristen Brown" userId="S::kjohn198@utk.edu::af95e4ff-7c7d-4ede-af56-e1d46ddcb703" providerId="AD" clId="Web-{2BFC0915-1F0F-4D35-B8AC-9686962844ED}" dt="2022-12-09T20:43:08.654" v="1789" actId="20577"/>
          <ac:spMkLst>
            <pc:docMk/>
            <pc:sldMk cId="692731500" sldId="257"/>
            <ac:spMk id="2" creationId="{D3131DD8-E6AF-890A-5BBB-481BEAA578E4}"/>
          </ac:spMkLst>
        </pc:spChg>
        <pc:spChg chg="mod">
          <ac:chgData name="Johnson, Kristen Brown" userId="S::kjohn198@utk.edu::af95e4ff-7c7d-4ede-af56-e1d46ddcb703" providerId="AD" clId="Web-{2BFC0915-1F0F-4D35-B8AC-9686962844ED}" dt="2022-12-09T20:56:55.674" v="3533" actId="20577"/>
          <ac:spMkLst>
            <pc:docMk/>
            <pc:sldMk cId="692731500" sldId="257"/>
            <ac:spMk id="3" creationId="{F8A4275C-F48B-BFD6-6758-66A29E7FFAD3}"/>
          </ac:spMkLst>
        </pc:spChg>
        <pc:spChg chg="add mod">
          <ac:chgData name="Johnson, Kristen Brown" userId="S::kjohn198@utk.edu::af95e4ff-7c7d-4ede-af56-e1d46ddcb703" providerId="AD" clId="Web-{2BFC0915-1F0F-4D35-B8AC-9686962844ED}" dt="2022-12-09T20:11:08.358" v="1008"/>
          <ac:spMkLst>
            <pc:docMk/>
            <pc:sldMk cId="692731500" sldId="257"/>
            <ac:spMk id="6" creationId="{F487EB89-82E4-1F06-C8C4-A35F700E7899}"/>
          </ac:spMkLst>
        </pc:spChg>
        <pc:spChg chg="add">
          <ac:chgData name="Johnson, Kristen Brown" userId="S::kjohn198@utk.edu::af95e4ff-7c7d-4ede-af56-e1d46ddcb703" providerId="AD" clId="Web-{2BFC0915-1F0F-4D35-B8AC-9686962844ED}" dt="2022-12-09T20:11:08.358" v="1008"/>
          <ac:spMkLst>
            <pc:docMk/>
            <pc:sldMk cId="692731500" sldId="257"/>
            <ac:spMk id="8" creationId="{F4FAA6B4-BAFB-4474-9B14-DC83A9096513}"/>
          </ac:spMkLst>
        </pc:spChg>
        <pc:spChg chg="add del">
          <ac:chgData name="Johnson, Kristen Brown" userId="S::kjohn198@utk.edu::af95e4ff-7c7d-4ede-af56-e1d46ddcb703" providerId="AD" clId="Web-{2BFC0915-1F0F-4D35-B8AC-9686962844ED}" dt="2022-12-09T20:10:22.747" v="1003"/>
          <ac:spMkLst>
            <pc:docMk/>
            <pc:sldMk cId="692731500" sldId="257"/>
            <ac:spMk id="9" creationId="{67B74F2B-9534-4540-96B0-5C8E958B940F}"/>
          </ac:spMkLst>
        </pc:spChg>
        <pc:spChg chg="add del">
          <ac:chgData name="Johnson, Kristen Brown" userId="S::kjohn198@utk.edu::af95e4ff-7c7d-4ede-af56-e1d46ddcb703" providerId="AD" clId="Web-{2BFC0915-1F0F-4D35-B8AC-9686962844ED}" dt="2022-12-09T20:10:22.747" v="1003"/>
          <ac:spMkLst>
            <pc:docMk/>
            <pc:sldMk cId="692731500" sldId="257"/>
            <ac:spMk id="13" creationId="{C1B60310-C5C3-46A0-A452-2A0B008434DA}"/>
          </ac:spMkLst>
        </pc:spChg>
        <pc:spChg chg="add">
          <ac:chgData name="Johnson, Kristen Brown" userId="S::kjohn198@utk.edu::af95e4ff-7c7d-4ede-af56-e1d46ddcb703" providerId="AD" clId="Web-{2BFC0915-1F0F-4D35-B8AC-9686962844ED}" dt="2022-12-09T20:11:08.358" v="1008"/>
          <ac:spMkLst>
            <pc:docMk/>
            <pc:sldMk cId="692731500" sldId="257"/>
            <ac:spMk id="15" creationId="{DB148495-5F82-48E2-A76C-C8E1C8949940}"/>
          </ac:spMkLst>
        </pc:spChg>
        <pc:picChg chg="add mod">
          <ac:chgData name="Johnson, Kristen Brown" userId="S::kjohn198@utk.edu::af95e4ff-7c7d-4ede-af56-e1d46ddcb703" providerId="AD" clId="Web-{2BFC0915-1F0F-4D35-B8AC-9686962844ED}" dt="2022-12-09T20:11:08.358" v="1008"/>
          <ac:picMkLst>
            <pc:docMk/>
            <pc:sldMk cId="692731500" sldId="257"/>
            <ac:picMk id="4" creationId="{BBACAD25-F9E1-54D2-AC74-3D8F0DE60707}"/>
          </ac:picMkLst>
        </pc:picChg>
        <pc:picChg chg="add del">
          <ac:chgData name="Johnson, Kristen Brown" userId="S::kjohn198@utk.edu::af95e4ff-7c7d-4ede-af56-e1d46ddcb703" providerId="AD" clId="Web-{2BFC0915-1F0F-4D35-B8AC-9686962844ED}" dt="2022-12-09T20:10:22.747" v="1003"/>
          <ac:picMkLst>
            <pc:docMk/>
            <pc:sldMk cId="692731500" sldId="257"/>
            <ac:picMk id="5" creationId="{862A61CB-461B-4C86-BB3E-0372646A270E}"/>
          </ac:picMkLst>
        </pc:picChg>
        <pc:cxnChg chg="add">
          <ac:chgData name="Johnson, Kristen Brown" userId="S::kjohn198@utk.edu::af95e4ff-7c7d-4ede-af56-e1d46ddcb703" providerId="AD" clId="Web-{2BFC0915-1F0F-4D35-B8AC-9686962844ED}" dt="2022-12-09T20:11:08.358" v="1008"/>
          <ac:cxnSpMkLst>
            <pc:docMk/>
            <pc:sldMk cId="692731500" sldId="257"/>
            <ac:cxnSpMk id="10" creationId="{4364CDC3-ADB0-4691-9286-5925F160C2D5}"/>
          </ac:cxnSpMkLst>
        </pc:cxnChg>
        <pc:cxnChg chg="add del">
          <ac:chgData name="Johnson, Kristen Brown" userId="S::kjohn198@utk.edu::af95e4ff-7c7d-4ede-af56-e1d46ddcb703" providerId="AD" clId="Web-{2BFC0915-1F0F-4D35-B8AC-9686962844ED}" dt="2022-12-09T20:10:22.747" v="1003"/>
          <ac:cxnSpMkLst>
            <pc:docMk/>
            <pc:sldMk cId="692731500" sldId="257"/>
            <ac:cxnSpMk id="11" creationId="{33BECB2B-2CFA-412C-880F-C4B60974936F}"/>
          </ac:cxnSpMkLst>
        </pc:cxnChg>
      </pc:sldChg>
      <pc:sldChg chg="addSp delSp modSp new mod ord setBg setClrOvrMap modNotes">
        <pc:chgData name="Johnson, Kristen Brown" userId="S::kjohn198@utk.edu::af95e4ff-7c7d-4ede-af56-e1d46ddcb703" providerId="AD" clId="Web-{2BFC0915-1F0F-4D35-B8AC-9686962844ED}" dt="2022-12-09T21:09:30.051" v="3792" actId="20577"/>
        <pc:sldMkLst>
          <pc:docMk/>
          <pc:sldMk cId="2939590599" sldId="258"/>
        </pc:sldMkLst>
        <pc:spChg chg="mod">
          <ac:chgData name="Johnson, Kristen Brown" userId="S::kjohn198@utk.edu::af95e4ff-7c7d-4ede-af56-e1d46ddcb703" providerId="AD" clId="Web-{2BFC0915-1F0F-4D35-B8AC-9686962844ED}" dt="2022-12-09T21:09:14.863" v="3770" actId="20577"/>
          <ac:spMkLst>
            <pc:docMk/>
            <pc:sldMk cId="2939590599" sldId="258"/>
            <ac:spMk id="2" creationId="{5D9F7AA6-51F0-B4FE-0F4D-81DEFE900212}"/>
          </ac:spMkLst>
        </pc:spChg>
        <pc:spChg chg="mod">
          <ac:chgData name="Johnson, Kristen Brown" userId="S::kjohn198@utk.edu::af95e4ff-7c7d-4ede-af56-e1d46ddcb703" providerId="AD" clId="Web-{2BFC0915-1F0F-4D35-B8AC-9686962844ED}" dt="2022-12-09T21:09:30.051" v="3792" actId="20577"/>
          <ac:spMkLst>
            <pc:docMk/>
            <pc:sldMk cId="2939590599" sldId="258"/>
            <ac:spMk id="3" creationId="{92E72945-3FFD-8890-928F-4D06FAA50DB3}"/>
          </ac:spMkLst>
        </pc:spChg>
        <pc:spChg chg="add del mod">
          <ac:chgData name="Johnson, Kristen Brown" userId="S::kjohn198@utk.edu::af95e4ff-7c7d-4ede-af56-e1d46ddcb703" providerId="AD" clId="Web-{2BFC0915-1F0F-4D35-B8AC-9686962844ED}" dt="2022-12-09T21:04:40.419" v="3747"/>
          <ac:spMkLst>
            <pc:docMk/>
            <pc:sldMk cId="2939590599" sldId="258"/>
            <ac:spMk id="6" creationId="{557E603E-820B-9AAB-5B6A-E7CEA56B5B91}"/>
          </ac:spMkLst>
        </pc:spChg>
        <pc:spChg chg="add del">
          <ac:chgData name="Johnson, Kristen Brown" userId="S::kjohn198@utk.edu::af95e4ff-7c7d-4ede-af56-e1d46ddcb703" providerId="AD" clId="Web-{2BFC0915-1F0F-4D35-B8AC-9686962844ED}" dt="2022-12-09T19:39:27.406" v="346"/>
          <ac:spMkLst>
            <pc:docMk/>
            <pc:sldMk cId="2939590599" sldId="258"/>
            <ac:spMk id="9" creationId="{E844E128-FF69-4E9F-8327-6B504B3C5AE1}"/>
          </ac:spMkLst>
        </pc:spChg>
        <pc:spChg chg="add del mod">
          <ac:chgData name="Johnson, Kristen Brown" userId="S::kjohn198@utk.edu::af95e4ff-7c7d-4ede-af56-e1d46ddcb703" providerId="AD" clId="Web-{2BFC0915-1F0F-4D35-B8AC-9686962844ED}" dt="2022-12-09T21:06:39.656" v="3753"/>
          <ac:spMkLst>
            <pc:docMk/>
            <pc:sldMk cId="2939590599" sldId="258"/>
            <ac:spMk id="10" creationId="{643A6D51-0AD9-12CC-3161-E403E1E12C47}"/>
          </ac:spMkLst>
        </pc:spChg>
        <pc:spChg chg="add del">
          <ac:chgData name="Johnson, Kristen Brown" userId="S::kjohn198@utk.edu::af95e4ff-7c7d-4ede-af56-e1d46ddcb703" providerId="AD" clId="Web-{2BFC0915-1F0F-4D35-B8AC-9686962844ED}" dt="2022-12-09T21:03:54.981" v="3709"/>
          <ac:spMkLst>
            <pc:docMk/>
            <pc:sldMk cId="2939590599" sldId="258"/>
            <ac:spMk id="13" creationId="{67B74F2B-9534-4540-96B0-5C8E958B940F}"/>
          </ac:spMkLst>
        </pc:spChg>
        <pc:spChg chg="add mod">
          <ac:chgData name="Johnson, Kristen Brown" userId="S::kjohn198@utk.edu::af95e4ff-7c7d-4ede-af56-e1d46ddcb703" providerId="AD" clId="Web-{2BFC0915-1F0F-4D35-B8AC-9686962844ED}" dt="2022-12-09T21:08:59.363" v="3760"/>
          <ac:spMkLst>
            <pc:docMk/>
            <pc:sldMk cId="2939590599" sldId="258"/>
            <ac:spMk id="18" creationId="{038B92D3-786D-D4B0-0F65-31237E847B85}"/>
          </ac:spMkLst>
        </pc:spChg>
        <pc:spChg chg="add del">
          <ac:chgData name="Johnson, Kristen Brown" userId="S::kjohn198@utk.edu::af95e4ff-7c7d-4ede-af56-e1d46ddcb703" providerId="AD" clId="Web-{2BFC0915-1F0F-4D35-B8AC-9686962844ED}" dt="2022-12-09T21:03:40.574" v="3706"/>
          <ac:spMkLst>
            <pc:docMk/>
            <pc:sldMk cId="2939590599" sldId="258"/>
            <ac:spMk id="21" creationId="{E844E128-FF69-4E9F-8327-6B504B3C5AE1}"/>
          </ac:spMkLst>
        </pc:spChg>
        <pc:spChg chg="add del">
          <ac:chgData name="Johnson, Kristen Brown" userId="S::kjohn198@utk.edu::af95e4ff-7c7d-4ede-af56-e1d46ddcb703" providerId="AD" clId="Web-{2BFC0915-1F0F-4D35-B8AC-9686962844ED}" dt="2022-12-09T21:03:54.949" v="3708"/>
          <ac:spMkLst>
            <pc:docMk/>
            <pc:sldMk cId="2939590599" sldId="258"/>
            <ac:spMk id="25" creationId="{C1B60310-C5C3-46A0-A452-2A0B008434DA}"/>
          </ac:spMkLst>
        </pc:spChg>
        <pc:spChg chg="add del">
          <ac:chgData name="Johnson, Kristen Brown" userId="S::kjohn198@utk.edu::af95e4ff-7c7d-4ede-af56-e1d46ddcb703" providerId="AD" clId="Web-{2BFC0915-1F0F-4D35-B8AC-9686962844ED}" dt="2022-12-09T21:03:54.949" v="3708"/>
          <ac:spMkLst>
            <pc:docMk/>
            <pc:sldMk cId="2939590599" sldId="258"/>
            <ac:spMk id="26" creationId="{67B74F2B-9534-4540-96B0-5C8E958B940F}"/>
          </ac:spMkLst>
        </pc:spChg>
        <pc:spChg chg="add del">
          <ac:chgData name="Johnson, Kristen Brown" userId="S::kjohn198@utk.edu::af95e4ff-7c7d-4ede-af56-e1d46ddcb703" providerId="AD" clId="Web-{2BFC0915-1F0F-4D35-B8AC-9686962844ED}" dt="2022-12-09T21:08:59.363" v="3760"/>
          <ac:spMkLst>
            <pc:docMk/>
            <pc:sldMk cId="2939590599" sldId="258"/>
            <ac:spMk id="30" creationId="{990D0034-F768-41E7-85D4-F38C4DE85770}"/>
          </ac:spMkLst>
        </pc:spChg>
        <pc:spChg chg="add">
          <ac:chgData name="Johnson, Kristen Brown" userId="S::kjohn198@utk.edu::af95e4ff-7c7d-4ede-af56-e1d46ddcb703" providerId="AD" clId="Web-{2BFC0915-1F0F-4D35-B8AC-9686962844ED}" dt="2022-12-09T21:08:59.363" v="3760"/>
          <ac:spMkLst>
            <pc:docMk/>
            <pc:sldMk cId="2939590599" sldId="258"/>
            <ac:spMk id="37" creationId="{873ECEC8-0F24-45B8-950F-35FC94BCEAC8}"/>
          </ac:spMkLst>
        </pc:spChg>
        <pc:spChg chg="add">
          <ac:chgData name="Johnson, Kristen Brown" userId="S::kjohn198@utk.edu::af95e4ff-7c7d-4ede-af56-e1d46ddcb703" providerId="AD" clId="Web-{2BFC0915-1F0F-4D35-B8AC-9686962844ED}" dt="2022-12-09T21:08:59.363" v="3760"/>
          <ac:spMkLst>
            <pc:docMk/>
            <pc:sldMk cId="2939590599" sldId="258"/>
            <ac:spMk id="41" creationId="{8B53612E-ADB2-4457-9688-89506397AF28}"/>
          </ac:spMkLst>
        </pc:spChg>
        <pc:picChg chg="add del mod">
          <ac:chgData name="Johnson, Kristen Brown" userId="S::kjohn198@utk.edu::af95e4ff-7c7d-4ede-af56-e1d46ddcb703" providerId="AD" clId="Web-{2BFC0915-1F0F-4D35-B8AC-9686962844ED}" dt="2022-12-09T21:04:40.419" v="3748"/>
          <ac:picMkLst>
            <pc:docMk/>
            <pc:sldMk cId="2939590599" sldId="258"/>
            <ac:picMk id="4" creationId="{408EB7E4-CDD2-1610-70E1-6D51EDD2DEE7}"/>
          </ac:picMkLst>
        </pc:picChg>
        <pc:picChg chg="add del">
          <ac:chgData name="Johnson, Kristen Brown" userId="S::kjohn198@utk.edu::af95e4ff-7c7d-4ede-af56-e1d46ddcb703" providerId="AD" clId="Web-{2BFC0915-1F0F-4D35-B8AC-9686962844ED}" dt="2022-12-09T19:39:27.406" v="346"/>
          <ac:picMkLst>
            <pc:docMk/>
            <pc:sldMk cId="2939590599" sldId="258"/>
            <ac:picMk id="5" creationId="{1E285D1D-1DC3-8CCC-1AD4-EDBFF4B9B546}"/>
          </ac:picMkLst>
        </pc:picChg>
        <pc:picChg chg="add del mod">
          <ac:chgData name="Johnson, Kristen Brown" userId="S::kjohn198@utk.edu::af95e4ff-7c7d-4ede-af56-e1d46ddcb703" providerId="AD" clId="Web-{2BFC0915-1F0F-4D35-B8AC-9686962844ED}" dt="2022-12-09T21:06:39.656" v="3754"/>
          <ac:picMkLst>
            <pc:docMk/>
            <pc:sldMk cId="2939590599" sldId="258"/>
            <ac:picMk id="8" creationId="{6CA348D2-BB06-A4EB-7A0E-888F3583B4C6}"/>
          </ac:picMkLst>
        </pc:picChg>
        <pc:picChg chg="add del">
          <ac:chgData name="Johnson, Kristen Brown" userId="S::kjohn198@utk.edu::af95e4ff-7c7d-4ede-af56-e1d46ddcb703" providerId="AD" clId="Web-{2BFC0915-1F0F-4D35-B8AC-9686962844ED}" dt="2022-12-09T21:03:25.495" v="3704"/>
          <ac:picMkLst>
            <pc:docMk/>
            <pc:sldMk cId="2939590599" sldId="258"/>
            <ac:picMk id="14" creationId="{CA1C31C2-E1D8-39FC-4D24-A94C42B6538E}"/>
          </ac:picMkLst>
        </pc:picChg>
        <pc:picChg chg="add mod">
          <ac:chgData name="Johnson, Kristen Brown" userId="S::kjohn198@utk.edu::af95e4ff-7c7d-4ede-af56-e1d46ddcb703" providerId="AD" clId="Web-{2BFC0915-1F0F-4D35-B8AC-9686962844ED}" dt="2022-12-09T21:08:59.363" v="3760"/>
          <ac:picMkLst>
            <pc:docMk/>
            <pc:sldMk cId="2939590599" sldId="258"/>
            <ac:picMk id="16" creationId="{A0FC25C5-D115-787F-940F-C94E228E24BC}"/>
          </ac:picMkLst>
        </pc:picChg>
        <pc:picChg chg="add del">
          <ac:chgData name="Johnson, Kristen Brown" userId="S::kjohn198@utk.edu::af95e4ff-7c7d-4ede-af56-e1d46ddcb703" providerId="AD" clId="Web-{2BFC0915-1F0F-4D35-B8AC-9686962844ED}" dt="2022-12-09T21:03:40.574" v="3706"/>
          <ac:picMkLst>
            <pc:docMk/>
            <pc:sldMk cId="2939590599" sldId="258"/>
            <ac:picMk id="17" creationId="{17443FF5-C55D-F8BD-B9B0-E233A9BA09E7}"/>
          </ac:picMkLst>
        </pc:picChg>
        <pc:picChg chg="add del">
          <ac:chgData name="Johnson, Kristen Brown" userId="S::kjohn198@utk.edu::af95e4ff-7c7d-4ede-af56-e1d46ddcb703" providerId="AD" clId="Web-{2BFC0915-1F0F-4D35-B8AC-9686962844ED}" dt="2022-12-09T21:03:54.949" v="3708"/>
          <ac:picMkLst>
            <pc:docMk/>
            <pc:sldMk cId="2939590599" sldId="258"/>
            <ac:picMk id="27" creationId="{C3885F14-E318-7C0E-0671-2FAD5606BB2F}"/>
          </ac:picMkLst>
        </pc:picChg>
        <pc:picChg chg="add del">
          <ac:chgData name="Johnson, Kristen Brown" userId="S::kjohn198@utk.edu::af95e4ff-7c7d-4ede-af56-e1d46ddcb703" providerId="AD" clId="Web-{2BFC0915-1F0F-4D35-B8AC-9686962844ED}" dt="2022-12-09T21:08:50.691" v="3759"/>
          <ac:picMkLst>
            <pc:docMk/>
            <pc:sldMk cId="2939590599" sldId="258"/>
            <ac:picMk id="31" creationId="{A6269A4E-B3C9-FF54-1B6E-70399E2624CF}"/>
          </ac:picMkLst>
        </pc:picChg>
        <pc:cxnChg chg="add del">
          <ac:chgData name="Johnson, Kristen Brown" userId="S::kjohn198@utk.edu::af95e4ff-7c7d-4ede-af56-e1d46ddcb703" providerId="AD" clId="Web-{2BFC0915-1F0F-4D35-B8AC-9686962844ED}" dt="2022-12-09T19:39:27.406" v="346"/>
          <ac:cxnSpMkLst>
            <pc:docMk/>
            <pc:sldMk cId="2939590599" sldId="258"/>
            <ac:cxnSpMk id="11" creationId="{055CEADF-09EA-423C-8C45-F94AF44D5AF0}"/>
          </ac:cxnSpMkLst>
        </pc:cxnChg>
        <pc:cxnChg chg="add del">
          <ac:chgData name="Johnson, Kristen Brown" userId="S::kjohn198@utk.edu::af95e4ff-7c7d-4ede-af56-e1d46ddcb703" providerId="AD" clId="Web-{2BFC0915-1F0F-4D35-B8AC-9686962844ED}" dt="2022-12-09T21:03:54.981" v="3709"/>
          <ac:cxnSpMkLst>
            <pc:docMk/>
            <pc:sldMk cId="2939590599" sldId="258"/>
            <ac:cxnSpMk id="15" creationId="{33BECB2B-2CFA-412C-880F-C4B60974936F}"/>
          </ac:cxnSpMkLst>
        </pc:cxnChg>
        <pc:cxnChg chg="add del">
          <ac:chgData name="Johnson, Kristen Brown" userId="S::kjohn198@utk.edu::af95e4ff-7c7d-4ede-af56-e1d46ddcb703" providerId="AD" clId="Web-{2BFC0915-1F0F-4D35-B8AC-9686962844ED}" dt="2022-12-09T21:03:40.574" v="3706"/>
          <ac:cxnSpMkLst>
            <pc:docMk/>
            <pc:sldMk cId="2939590599" sldId="258"/>
            <ac:cxnSpMk id="23" creationId="{055CEADF-09EA-423C-8C45-F94AF44D5AF0}"/>
          </ac:cxnSpMkLst>
        </pc:cxnChg>
        <pc:cxnChg chg="add del">
          <ac:chgData name="Johnson, Kristen Brown" userId="S::kjohn198@utk.edu::af95e4ff-7c7d-4ede-af56-e1d46ddcb703" providerId="AD" clId="Web-{2BFC0915-1F0F-4D35-B8AC-9686962844ED}" dt="2022-12-09T21:03:54.949" v="3708"/>
          <ac:cxnSpMkLst>
            <pc:docMk/>
            <pc:sldMk cId="2939590599" sldId="258"/>
            <ac:cxnSpMk id="28" creationId="{33BECB2B-2CFA-412C-880F-C4B60974936F}"/>
          </ac:cxnSpMkLst>
        </pc:cxnChg>
        <pc:cxnChg chg="add del">
          <ac:chgData name="Johnson, Kristen Brown" userId="S::kjohn198@utk.edu::af95e4ff-7c7d-4ede-af56-e1d46ddcb703" providerId="AD" clId="Web-{2BFC0915-1F0F-4D35-B8AC-9686962844ED}" dt="2022-12-09T21:08:59.363" v="3760"/>
          <ac:cxnSpMkLst>
            <pc:docMk/>
            <pc:sldMk cId="2939590599" sldId="258"/>
            <ac:cxnSpMk id="32" creationId="{5A0A5CF6-407C-4691-8122-49DF69D0020D}"/>
          </ac:cxnSpMkLst>
        </pc:cxnChg>
        <pc:cxnChg chg="add">
          <ac:chgData name="Johnson, Kristen Brown" userId="S::kjohn198@utk.edu::af95e4ff-7c7d-4ede-af56-e1d46ddcb703" providerId="AD" clId="Web-{2BFC0915-1F0F-4D35-B8AC-9686962844ED}" dt="2022-12-09T21:08:59.363" v="3760"/>
          <ac:cxnSpMkLst>
            <pc:docMk/>
            <pc:sldMk cId="2939590599" sldId="258"/>
            <ac:cxnSpMk id="39" creationId="{89EB8C68-FF1B-4849-867B-32D29B19F102}"/>
          </ac:cxnSpMkLst>
        </pc:cxnChg>
      </pc:sldChg>
      <pc:sldChg chg="addSp delSp modSp new mod setBg setClrOvrMap modNotes">
        <pc:chgData name="Johnson, Kristen Brown" userId="S::kjohn198@utk.edu::af95e4ff-7c7d-4ede-af56-e1d46ddcb703" providerId="AD" clId="Web-{2BFC0915-1F0F-4D35-B8AC-9686962844ED}" dt="2022-12-12T18:36:20.298" v="3799"/>
        <pc:sldMkLst>
          <pc:docMk/>
          <pc:sldMk cId="2015486886" sldId="259"/>
        </pc:sldMkLst>
        <pc:spChg chg="mod">
          <ac:chgData name="Johnson, Kristen Brown" userId="S::kjohn198@utk.edu::af95e4ff-7c7d-4ede-af56-e1d46ddcb703" providerId="AD" clId="Web-{2BFC0915-1F0F-4D35-B8AC-9686962844ED}" dt="2022-12-09T20:43:14.029" v="1790" actId="20577"/>
          <ac:spMkLst>
            <pc:docMk/>
            <pc:sldMk cId="2015486886" sldId="259"/>
            <ac:spMk id="2" creationId="{2B0DC107-AE93-BE3C-1CD0-3B4636D7CA08}"/>
          </ac:spMkLst>
        </pc:spChg>
        <pc:spChg chg="del">
          <ac:chgData name="Johnson, Kristen Brown" userId="S::kjohn198@utk.edu::af95e4ff-7c7d-4ede-af56-e1d46ddcb703" providerId="AD" clId="Web-{2BFC0915-1F0F-4D35-B8AC-9686962844ED}" dt="2022-12-09T19:45:06.851" v="381"/>
          <ac:spMkLst>
            <pc:docMk/>
            <pc:sldMk cId="2015486886" sldId="259"/>
            <ac:spMk id="3" creationId="{E7897491-D640-1520-1852-3F064219634A}"/>
          </ac:spMkLst>
        </pc:spChg>
        <pc:spChg chg="add mod">
          <ac:chgData name="Johnson, Kristen Brown" userId="S::kjohn198@utk.edu::af95e4ff-7c7d-4ede-af56-e1d46ddcb703" providerId="AD" clId="Web-{2BFC0915-1F0F-4D35-B8AC-9686962844ED}" dt="2022-12-09T20:47:41.317" v="2378" actId="20577"/>
          <ac:spMkLst>
            <pc:docMk/>
            <pc:sldMk cId="2015486886" sldId="259"/>
            <ac:spMk id="4" creationId="{D29932D5-7E09-B0FE-6959-43520119AEB9}"/>
          </ac:spMkLst>
        </pc:spChg>
        <pc:spChg chg="add del mod">
          <ac:chgData name="Johnson, Kristen Brown" userId="S::kjohn198@utk.edu::af95e4ff-7c7d-4ede-af56-e1d46ddcb703" providerId="AD" clId="Web-{2BFC0915-1F0F-4D35-B8AC-9686962844ED}" dt="2022-12-09T20:37:29.333" v="1760"/>
          <ac:spMkLst>
            <pc:docMk/>
            <pc:sldMk cId="2015486886" sldId="259"/>
            <ac:spMk id="8" creationId="{AD8C415C-132D-C17E-7391-3BB3AC0F7EAD}"/>
          </ac:spMkLst>
        </pc:spChg>
        <pc:spChg chg="add del">
          <ac:chgData name="Johnson, Kristen Brown" userId="S::kjohn198@utk.edu::af95e4ff-7c7d-4ede-af56-e1d46ddcb703" providerId="AD" clId="Web-{2BFC0915-1F0F-4D35-B8AC-9686962844ED}" dt="2022-12-09T19:45:38.852" v="384"/>
          <ac:spMkLst>
            <pc:docMk/>
            <pc:sldMk cId="2015486886" sldId="259"/>
            <ac:spMk id="9" creationId="{39E3965E-AC41-4711-9D10-E25ABB132D86}"/>
          </ac:spMkLst>
        </pc:spChg>
        <pc:spChg chg="add del">
          <ac:chgData name="Johnson, Kristen Brown" userId="S::kjohn198@utk.edu::af95e4ff-7c7d-4ede-af56-e1d46ddcb703" providerId="AD" clId="Web-{2BFC0915-1F0F-4D35-B8AC-9686962844ED}" dt="2022-12-09T19:45:38.852" v="384"/>
          <ac:spMkLst>
            <pc:docMk/>
            <pc:sldMk cId="2015486886" sldId="259"/>
            <ac:spMk id="13" creationId="{F1314C34-F582-4EEF-86CE-F88761E52434}"/>
          </ac:spMkLst>
        </pc:spChg>
        <pc:spChg chg="add del">
          <ac:chgData name="Johnson, Kristen Brown" userId="S::kjohn198@utk.edu::af95e4ff-7c7d-4ede-af56-e1d46ddcb703" providerId="AD" clId="Web-{2BFC0915-1F0F-4D35-B8AC-9686962844ED}" dt="2022-12-09T19:45:38.852" v="384"/>
          <ac:spMkLst>
            <pc:docMk/>
            <pc:sldMk cId="2015486886" sldId="259"/>
            <ac:spMk id="15" creationId="{7319A1DD-F557-4EC6-8A8C-F7617B4CD678}"/>
          </ac:spMkLst>
        </pc:spChg>
        <pc:spChg chg="add del">
          <ac:chgData name="Johnson, Kristen Brown" userId="S::kjohn198@utk.edu::af95e4ff-7c7d-4ede-af56-e1d46ddcb703" providerId="AD" clId="Web-{2BFC0915-1F0F-4D35-B8AC-9686962844ED}" dt="2022-12-09T19:45:38.852" v="384"/>
          <ac:spMkLst>
            <pc:docMk/>
            <pc:sldMk cId="2015486886" sldId="259"/>
            <ac:spMk id="19" creationId="{C390A367-0330-4E03-9D5F-40308A7975C8}"/>
          </ac:spMkLst>
        </pc:spChg>
        <pc:spChg chg="add del">
          <ac:chgData name="Johnson, Kristen Brown" userId="S::kjohn198@utk.edu::af95e4ff-7c7d-4ede-af56-e1d46ddcb703" providerId="AD" clId="Web-{2BFC0915-1F0F-4D35-B8AC-9686962844ED}" dt="2022-12-09T20:02:54.752" v="847"/>
          <ac:spMkLst>
            <pc:docMk/>
            <pc:sldMk cId="2015486886" sldId="259"/>
            <ac:spMk id="24" creationId="{39E3965E-AC41-4711-9D10-E25ABB132D86}"/>
          </ac:spMkLst>
        </pc:spChg>
        <pc:spChg chg="add del">
          <ac:chgData name="Johnson, Kristen Brown" userId="S::kjohn198@utk.edu::af95e4ff-7c7d-4ede-af56-e1d46ddcb703" providerId="AD" clId="Web-{2BFC0915-1F0F-4D35-B8AC-9686962844ED}" dt="2022-12-09T20:02:54.752" v="847"/>
          <ac:spMkLst>
            <pc:docMk/>
            <pc:sldMk cId="2015486886" sldId="259"/>
            <ac:spMk id="28" creationId="{0B4FB531-34DA-4777-9BD5-5B885DC38198}"/>
          </ac:spMkLst>
        </pc:spChg>
        <pc:spChg chg="add del">
          <ac:chgData name="Johnson, Kristen Brown" userId="S::kjohn198@utk.edu::af95e4ff-7c7d-4ede-af56-e1d46ddcb703" providerId="AD" clId="Web-{2BFC0915-1F0F-4D35-B8AC-9686962844ED}" dt="2022-12-09T20:04:56.896" v="850"/>
          <ac:spMkLst>
            <pc:docMk/>
            <pc:sldMk cId="2015486886" sldId="259"/>
            <ac:spMk id="35" creationId="{873ECEC8-0F24-45B8-950F-35FC94BCEAC8}"/>
          </ac:spMkLst>
        </pc:spChg>
        <pc:spChg chg="add del">
          <ac:chgData name="Johnson, Kristen Brown" userId="S::kjohn198@utk.edu::af95e4ff-7c7d-4ede-af56-e1d46ddcb703" providerId="AD" clId="Web-{2BFC0915-1F0F-4D35-B8AC-9686962844ED}" dt="2022-12-09T20:04:56.896" v="850"/>
          <ac:spMkLst>
            <pc:docMk/>
            <pc:sldMk cId="2015486886" sldId="259"/>
            <ac:spMk id="39" creationId="{8B53612E-ADB2-4457-9688-89506397AF28}"/>
          </ac:spMkLst>
        </pc:spChg>
        <pc:spChg chg="add del">
          <ac:chgData name="Johnson, Kristen Brown" userId="S::kjohn198@utk.edu::af95e4ff-7c7d-4ede-af56-e1d46ddcb703" providerId="AD" clId="Web-{2BFC0915-1F0F-4D35-B8AC-9686962844ED}" dt="2022-12-09T20:38:51.788" v="1764"/>
          <ac:spMkLst>
            <pc:docMk/>
            <pc:sldMk cId="2015486886" sldId="259"/>
            <ac:spMk id="44" creationId="{873ECEC8-0F24-45B8-950F-35FC94BCEAC8}"/>
          </ac:spMkLst>
        </pc:spChg>
        <pc:spChg chg="add del">
          <ac:chgData name="Johnson, Kristen Brown" userId="S::kjohn198@utk.edu::af95e4ff-7c7d-4ede-af56-e1d46ddcb703" providerId="AD" clId="Web-{2BFC0915-1F0F-4D35-B8AC-9686962844ED}" dt="2022-12-09T20:38:51.788" v="1764"/>
          <ac:spMkLst>
            <pc:docMk/>
            <pc:sldMk cId="2015486886" sldId="259"/>
            <ac:spMk id="48" creationId="{8B53612E-ADB2-4457-9688-89506397AF28}"/>
          </ac:spMkLst>
        </pc:spChg>
        <pc:spChg chg="add">
          <ac:chgData name="Johnson, Kristen Brown" userId="S::kjohn198@utk.edu::af95e4ff-7c7d-4ede-af56-e1d46ddcb703" providerId="AD" clId="Web-{2BFC0915-1F0F-4D35-B8AC-9686962844ED}" dt="2022-12-09T20:38:51.788" v="1764"/>
          <ac:spMkLst>
            <pc:docMk/>
            <pc:sldMk cId="2015486886" sldId="259"/>
            <ac:spMk id="53" creationId="{F64BBAA4-C62B-4146-B49F-FE4CC4655EE0}"/>
          </ac:spMkLst>
        </pc:spChg>
        <pc:spChg chg="add">
          <ac:chgData name="Johnson, Kristen Brown" userId="S::kjohn198@utk.edu::af95e4ff-7c7d-4ede-af56-e1d46ddcb703" providerId="AD" clId="Web-{2BFC0915-1F0F-4D35-B8AC-9686962844ED}" dt="2022-12-09T20:38:51.788" v="1764"/>
          <ac:spMkLst>
            <pc:docMk/>
            <pc:sldMk cId="2015486886" sldId="259"/>
            <ac:spMk id="57" creationId="{6BF36B24-6632-4516-9692-731462896C1F}"/>
          </ac:spMkLst>
        </pc:spChg>
        <pc:picChg chg="add del mod ord">
          <ac:chgData name="Johnson, Kristen Brown" userId="S::kjohn198@utk.edu::af95e4ff-7c7d-4ede-af56-e1d46ddcb703" providerId="AD" clId="Web-{2BFC0915-1F0F-4D35-B8AC-9686962844ED}" dt="2022-12-09T20:04:54.114" v="849"/>
          <ac:picMkLst>
            <pc:docMk/>
            <pc:sldMk cId="2015486886" sldId="259"/>
            <ac:picMk id="5" creationId="{293B6DA4-E8E8-8C17-529F-B6624F0CB63A}"/>
          </ac:picMkLst>
        </pc:picChg>
        <pc:picChg chg="add del mod">
          <ac:chgData name="Johnson, Kristen Brown" userId="S::kjohn198@utk.edu::af95e4ff-7c7d-4ede-af56-e1d46ddcb703" providerId="AD" clId="Web-{2BFC0915-1F0F-4D35-B8AC-9686962844ED}" dt="2022-12-09T20:38:48.241" v="1763"/>
          <ac:picMkLst>
            <pc:docMk/>
            <pc:sldMk cId="2015486886" sldId="259"/>
            <ac:picMk id="6" creationId="{ECFC26D7-5837-6C2B-E082-6F75B5DCC8FD}"/>
          </ac:picMkLst>
        </pc:picChg>
        <pc:picChg chg="add del mod">
          <ac:chgData name="Johnson, Kristen Brown" userId="S::kjohn198@utk.edu::af95e4ff-7c7d-4ede-af56-e1d46ddcb703" providerId="AD" clId="Web-{2BFC0915-1F0F-4D35-B8AC-9686962844ED}" dt="2022-12-09T20:37:29.333" v="1761"/>
          <ac:picMkLst>
            <pc:docMk/>
            <pc:sldMk cId="2015486886" sldId="259"/>
            <ac:picMk id="7" creationId="{7725F724-3BD8-1E0D-88CE-5ABD3F0E4002}"/>
          </ac:picMkLst>
        </pc:picChg>
        <pc:picChg chg="add mod">
          <ac:chgData name="Johnson, Kristen Brown" userId="S::kjohn198@utk.edu::af95e4ff-7c7d-4ede-af56-e1d46ddcb703" providerId="AD" clId="Web-{2BFC0915-1F0F-4D35-B8AC-9686962844ED}" dt="2022-12-09T20:38:51.788" v="1764"/>
          <ac:picMkLst>
            <pc:docMk/>
            <pc:sldMk cId="2015486886" sldId="259"/>
            <ac:picMk id="12" creationId="{CE732A63-7D34-C152-F345-5022ED04EE61}"/>
          </ac:picMkLst>
        </pc:picChg>
        <pc:cxnChg chg="add del">
          <ac:chgData name="Johnson, Kristen Brown" userId="S::kjohn198@utk.edu::af95e4ff-7c7d-4ede-af56-e1d46ddcb703" providerId="AD" clId="Web-{2BFC0915-1F0F-4D35-B8AC-9686962844ED}" dt="2022-12-09T19:45:38.852" v="384"/>
          <ac:cxnSpMkLst>
            <pc:docMk/>
            <pc:sldMk cId="2015486886" sldId="259"/>
            <ac:cxnSpMk id="11" creationId="{1F5DC8C3-BA5F-4EED-BB9A-A14272BD82A1}"/>
          </ac:cxnSpMkLst>
        </pc:cxnChg>
        <pc:cxnChg chg="add del">
          <ac:chgData name="Johnson, Kristen Brown" userId="S::kjohn198@utk.edu::af95e4ff-7c7d-4ede-af56-e1d46ddcb703" providerId="AD" clId="Web-{2BFC0915-1F0F-4D35-B8AC-9686962844ED}" dt="2022-12-09T19:45:38.852" v="384"/>
          <ac:cxnSpMkLst>
            <pc:docMk/>
            <pc:sldMk cId="2015486886" sldId="259"/>
            <ac:cxnSpMk id="17" creationId="{D28A9C89-B313-458F-9C85-515930A51A93}"/>
          </ac:cxnSpMkLst>
        </pc:cxnChg>
        <pc:cxnChg chg="add del">
          <ac:chgData name="Johnson, Kristen Brown" userId="S::kjohn198@utk.edu::af95e4ff-7c7d-4ede-af56-e1d46ddcb703" providerId="AD" clId="Web-{2BFC0915-1F0F-4D35-B8AC-9686962844ED}" dt="2022-12-09T20:02:54.752" v="847"/>
          <ac:cxnSpMkLst>
            <pc:docMk/>
            <pc:sldMk cId="2015486886" sldId="259"/>
            <ac:cxnSpMk id="26" creationId="{1F5DC8C3-BA5F-4EED-BB9A-A14272BD82A1}"/>
          </ac:cxnSpMkLst>
        </pc:cxnChg>
        <pc:cxnChg chg="add del">
          <ac:chgData name="Johnson, Kristen Brown" userId="S::kjohn198@utk.edu::af95e4ff-7c7d-4ede-af56-e1d46ddcb703" providerId="AD" clId="Web-{2BFC0915-1F0F-4D35-B8AC-9686962844ED}" dt="2022-12-09T20:02:54.752" v="847"/>
          <ac:cxnSpMkLst>
            <pc:docMk/>
            <pc:sldMk cId="2015486886" sldId="259"/>
            <ac:cxnSpMk id="30" creationId="{D5B557D3-D7B4-404B-84A1-9BD182BE5B06}"/>
          </ac:cxnSpMkLst>
        </pc:cxnChg>
        <pc:cxnChg chg="add del">
          <ac:chgData name="Johnson, Kristen Brown" userId="S::kjohn198@utk.edu::af95e4ff-7c7d-4ede-af56-e1d46ddcb703" providerId="AD" clId="Web-{2BFC0915-1F0F-4D35-B8AC-9686962844ED}" dt="2022-12-09T20:04:56.896" v="850"/>
          <ac:cxnSpMkLst>
            <pc:docMk/>
            <pc:sldMk cId="2015486886" sldId="259"/>
            <ac:cxnSpMk id="37" creationId="{89EB8C68-FF1B-4849-867B-32D29B19F102}"/>
          </ac:cxnSpMkLst>
        </pc:cxnChg>
        <pc:cxnChg chg="add del">
          <ac:chgData name="Johnson, Kristen Brown" userId="S::kjohn198@utk.edu::af95e4ff-7c7d-4ede-af56-e1d46ddcb703" providerId="AD" clId="Web-{2BFC0915-1F0F-4D35-B8AC-9686962844ED}" dt="2022-12-09T20:38:51.788" v="1764"/>
          <ac:cxnSpMkLst>
            <pc:docMk/>
            <pc:sldMk cId="2015486886" sldId="259"/>
            <ac:cxnSpMk id="46" creationId="{89EB8C68-FF1B-4849-867B-32D29B19F102}"/>
          </ac:cxnSpMkLst>
        </pc:cxnChg>
        <pc:cxnChg chg="add">
          <ac:chgData name="Johnson, Kristen Brown" userId="S::kjohn198@utk.edu::af95e4ff-7c7d-4ede-af56-e1d46ddcb703" providerId="AD" clId="Web-{2BFC0915-1F0F-4D35-B8AC-9686962844ED}" dt="2022-12-09T20:38:51.788" v="1764"/>
          <ac:cxnSpMkLst>
            <pc:docMk/>
            <pc:sldMk cId="2015486886" sldId="259"/>
            <ac:cxnSpMk id="55" creationId="{EEB57AA8-F021-480C-A9E2-F89913313611}"/>
          </ac:cxnSpMkLst>
        </pc:cxnChg>
      </pc:sldChg>
      <pc:sldChg chg="addSp delSp modSp new mod ord setBg modNotes">
        <pc:chgData name="Johnson, Kristen Brown" userId="S::kjohn198@utk.edu::af95e4ff-7c7d-4ede-af56-e1d46ddcb703" providerId="AD" clId="Web-{2BFC0915-1F0F-4D35-B8AC-9686962844ED}" dt="2022-12-09T21:00:47.414" v="3638" actId="20577"/>
        <pc:sldMkLst>
          <pc:docMk/>
          <pc:sldMk cId="2332007580" sldId="260"/>
        </pc:sldMkLst>
        <pc:spChg chg="mod">
          <ac:chgData name="Johnson, Kristen Brown" userId="S::kjohn198@utk.edu::af95e4ff-7c7d-4ede-af56-e1d46ddcb703" providerId="AD" clId="Web-{2BFC0915-1F0F-4D35-B8AC-9686962844ED}" dt="2022-12-09T21:00:05.631" v="3534"/>
          <ac:spMkLst>
            <pc:docMk/>
            <pc:sldMk cId="2332007580" sldId="260"/>
            <ac:spMk id="2" creationId="{35A63E3D-2AFD-E7F9-A534-E5A5C99B85FF}"/>
          </ac:spMkLst>
        </pc:spChg>
        <pc:spChg chg="del">
          <ac:chgData name="Johnson, Kristen Brown" userId="S::kjohn198@utk.edu::af95e4ff-7c7d-4ede-af56-e1d46ddcb703" providerId="AD" clId="Web-{2BFC0915-1F0F-4D35-B8AC-9686962844ED}" dt="2022-12-09T20:07:41.931" v="875"/>
          <ac:spMkLst>
            <pc:docMk/>
            <pc:sldMk cId="2332007580" sldId="260"/>
            <ac:spMk id="3" creationId="{EBB63709-A1F8-D725-BD27-9C01923A5941}"/>
          </ac:spMkLst>
        </pc:spChg>
        <pc:spChg chg="add del">
          <ac:chgData name="Johnson, Kristen Brown" userId="S::kjohn198@utk.edu::af95e4ff-7c7d-4ede-af56-e1d46ddcb703" providerId="AD" clId="Web-{2BFC0915-1F0F-4D35-B8AC-9686962844ED}" dt="2022-12-09T21:00:05.631" v="3534"/>
          <ac:spMkLst>
            <pc:docMk/>
            <pc:sldMk cId="2332007580" sldId="260"/>
            <ac:spMk id="9" creationId="{39E3965E-AC41-4711-9D10-E25ABB132D86}"/>
          </ac:spMkLst>
        </pc:spChg>
        <pc:spChg chg="add del">
          <ac:chgData name="Johnson, Kristen Brown" userId="S::kjohn198@utk.edu::af95e4ff-7c7d-4ede-af56-e1d46ddcb703" providerId="AD" clId="Web-{2BFC0915-1F0F-4D35-B8AC-9686962844ED}" dt="2022-12-09T21:00:05.631" v="3534"/>
          <ac:spMkLst>
            <pc:docMk/>
            <pc:sldMk cId="2332007580" sldId="260"/>
            <ac:spMk id="13" creationId="{33428ACC-71EC-4171-9527-10983BA6B41D}"/>
          </ac:spMkLst>
        </pc:spChg>
        <pc:spChg chg="add del">
          <ac:chgData name="Johnson, Kristen Brown" userId="S::kjohn198@utk.edu::af95e4ff-7c7d-4ede-af56-e1d46ddcb703" providerId="AD" clId="Web-{2BFC0915-1F0F-4D35-B8AC-9686962844ED}" dt="2022-12-09T21:00:05.631" v="3534"/>
          <ac:spMkLst>
            <pc:docMk/>
            <pc:sldMk cId="2332007580" sldId="260"/>
            <ac:spMk id="17" creationId="{8D4480B4-953D-41FA-9052-09AB3A026947}"/>
          </ac:spMkLst>
        </pc:spChg>
        <pc:spChg chg="add mod">
          <ac:chgData name="Johnson, Kristen Brown" userId="S::kjohn198@utk.edu::af95e4ff-7c7d-4ede-af56-e1d46ddcb703" providerId="AD" clId="Web-{2BFC0915-1F0F-4D35-B8AC-9686962844ED}" dt="2022-12-09T21:00:47.414" v="3638" actId="20577"/>
          <ac:spMkLst>
            <pc:docMk/>
            <pc:sldMk cId="2332007580" sldId="260"/>
            <ac:spMk id="21" creationId="{1A594CB9-F3EA-F011-C648-02C52A05720D}"/>
          </ac:spMkLst>
        </pc:spChg>
        <pc:spChg chg="add">
          <ac:chgData name="Johnson, Kristen Brown" userId="S::kjohn198@utk.edu::af95e4ff-7c7d-4ede-af56-e1d46ddcb703" providerId="AD" clId="Web-{2BFC0915-1F0F-4D35-B8AC-9686962844ED}" dt="2022-12-09T21:00:05.631" v="3534"/>
          <ac:spMkLst>
            <pc:docMk/>
            <pc:sldMk cId="2332007580" sldId="260"/>
            <ac:spMk id="24" creationId="{F64BBAA4-C62B-4146-B49F-FE4CC4655EE0}"/>
          </ac:spMkLst>
        </pc:spChg>
        <pc:spChg chg="add">
          <ac:chgData name="Johnson, Kristen Brown" userId="S::kjohn198@utk.edu::af95e4ff-7c7d-4ede-af56-e1d46ddcb703" providerId="AD" clId="Web-{2BFC0915-1F0F-4D35-B8AC-9686962844ED}" dt="2022-12-09T21:00:05.631" v="3534"/>
          <ac:spMkLst>
            <pc:docMk/>
            <pc:sldMk cId="2332007580" sldId="260"/>
            <ac:spMk id="28" creationId="{6BF36B24-6632-4516-9692-731462896C1F}"/>
          </ac:spMkLst>
        </pc:spChg>
        <pc:picChg chg="add mod ord">
          <ac:chgData name="Johnson, Kristen Brown" userId="S::kjohn198@utk.edu::af95e4ff-7c7d-4ede-af56-e1d46ddcb703" providerId="AD" clId="Web-{2BFC0915-1F0F-4D35-B8AC-9686962844ED}" dt="2022-12-09T21:00:05.631" v="3534"/>
          <ac:picMkLst>
            <pc:docMk/>
            <pc:sldMk cId="2332007580" sldId="260"/>
            <ac:picMk id="4" creationId="{1F4F739C-D70F-58E0-D53D-3594739257C5}"/>
          </ac:picMkLst>
        </pc:picChg>
        <pc:cxnChg chg="add del">
          <ac:chgData name="Johnson, Kristen Brown" userId="S::kjohn198@utk.edu::af95e4ff-7c7d-4ede-af56-e1d46ddcb703" providerId="AD" clId="Web-{2BFC0915-1F0F-4D35-B8AC-9686962844ED}" dt="2022-12-09T21:00:05.631" v="3534"/>
          <ac:cxnSpMkLst>
            <pc:docMk/>
            <pc:sldMk cId="2332007580" sldId="260"/>
            <ac:cxnSpMk id="11" creationId="{1F5DC8C3-BA5F-4EED-BB9A-A14272BD82A1}"/>
          </ac:cxnSpMkLst>
        </pc:cxnChg>
        <pc:cxnChg chg="add del">
          <ac:chgData name="Johnson, Kristen Brown" userId="S::kjohn198@utk.edu::af95e4ff-7c7d-4ede-af56-e1d46ddcb703" providerId="AD" clId="Web-{2BFC0915-1F0F-4D35-B8AC-9686962844ED}" dt="2022-12-09T21:00:05.631" v="3534"/>
          <ac:cxnSpMkLst>
            <pc:docMk/>
            <pc:sldMk cId="2332007580" sldId="260"/>
            <ac:cxnSpMk id="15" creationId="{BA22713B-ABB6-4391-97F9-0449A2B9B664}"/>
          </ac:cxnSpMkLst>
        </pc:cxnChg>
        <pc:cxnChg chg="add">
          <ac:chgData name="Johnson, Kristen Brown" userId="S::kjohn198@utk.edu::af95e4ff-7c7d-4ede-af56-e1d46ddcb703" providerId="AD" clId="Web-{2BFC0915-1F0F-4D35-B8AC-9686962844ED}" dt="2022-12-09T21:00:05.631" v="3534"/>
          <ac:cxnSpMkLst>
            <pc:docMk/>
            <pc:sldMk cId="2332007580" sldId="260"/>
            <ac:cxnSpMk id="26" creationId="{EEB57AA8-F021-480C-A9E2-F89913313611}"/>
          </ac:cxnSpMkLst>
        </pc:cxnChg>
      </pc:sldChg>
      <pc:sldChg chg="modSp new modNotes">
        <pc:chgData name="Johnson, Kristen Brown" userId="S::kjohn198@utk.edu::af95e4ff-7c7d-4ede-af56-e1d46ddcb703" providerId="AD" clId="Web-{2BFC0915-1F0F-4D35-B8AC-9686962844ED}" dt="2022-12-09T19:20:22.613" v="84" actId="20577"/>
        <pc:sldMkLst>
          <pc:docMk/>
          <pc:sldMk cId="357693368" sldId="261"/>
        </pc:sldMkLst>
        <pc:spChg chg="mod">
          <ac:chgData name="Johnson, Kristen Brown" userId="S::kjohn198@utk.edu::af95e4ff-7c7d-4ede-af56-e1d46ddcb703" providerId="AD" clId="Web-{2BFC0915-1F0F-4D35-B8AC-9686962844ED}" dt="2022-12-09T19:20:22.613" v="84" actId="20577"/>
          <ac:spMkLst>
            <pc:docMk/>
            <pc:sldMk cId="357693368" sldId="261"/>
            <ac:spMk id="2" creationId="{1CD71F43-4C23-4645-B027-D49D0401D777}"/>
          </ac:spMkLst>
        </pc:spChg>
      </pc:sldChg>
      <pc:sldChg chg="modSp new">
        <pc:chgData name="Johnson, Kristen Brown" userId="S::kjohn198@utk.edu::af95e4ff-7c7d-4ede-af56-e1d46ddcb703" providerId="AD" clId="Web-{2BFC0915-1F0F-4D35-B8AC-9686962844ED}" dt="2022-12-09T21:09:45.645" v="3795" actId="20577"/>
        <pc:sldMkLst>
          <pc:docMk/>
          <pc:sldMk cId="2251792555" sldId="262"/>
        </pc:sldMkLst>
        <pc:spChg chg="mod">
          <ac:chgData name="Johnson, Kristen Brown" userId="S::kjohn198@utk.edu::af95e4ff-7c7d-4ede-af56-e1d46ddcb703" providerId="AD" clId="Web-{2BFC0915-1F0F-4D35-B8AC-9686962844ED}" dt="2022-12-09T20:43:19.107" v="1791" actId="20577"/>
          <ac:spMkLst>
            <pc:docMk/>
            <pc:sldMk cId="2251792555" sldId="262"/>
            <ac:spMk id="2" creationId="{DB1CBA66-DD4F-42C2-2AD0-31E8D7813DBA}"/>
          </ac:spMkLst>
        </pc:spChg>
        <pc:spChg chg="mod">
          <ac:chgData name="Johnson, Kristen Brown" userId="S::kjohn198@utk.edu::af95e4ff-7c7d-4ede-af56-e1d46ddcb703" providerId="AD" clId="Web-{2BFC0915-1F0F-4D35-B8AC-9686962844ED}" dt="2022-12-09T21:09:45.645" v="3795" actId="20577"/>
          <ac:spMkLst>
            <pc:docMk/>
            <pc:sldMk cId="2251792555" sldId="262"/>
            <ac:spMk id="3" creationId="{C6DAA02C-9B47-4027-7C60-1D85883CE526}"/>
          </ac:spMkLst>
        </pc:spChg>
      </pc:sldChg>
      <pc:sldChg chg="addSp delSp modSp add mod setBg modNotes">
        <pc:chgData name="Johnson, Kristen Brown" userId="S::kjohn198@utk.edu::af95e4ff-7c7d-4ede-af56-e1d46ddcb703" providerId="AD" clId="Web-{2BFC0915-1F0F-4D35-B8AC-9686962844ED}" dt="2022-12-09T20:55:25.781" v="3528"/>
        <pc:sldMkLst>
          <pc:docMk/>
          <pc:sldMk cId="3476832847" sldId="263"/>
        </pc:sldMkLst>
        <pc:spChg chg="mod">
          <ac:chgData name="Johnson, Kristen Brown" userId="S::kjohn198@utk.edu::af95e4ff-7c7d-4ede-af56-e1d46ddcb703" providerId="AD" clId="Web-{2BFC0915-1F0F-4D35-B8AC-9686962844ED}" dt="2022-12-09T20:54:58.311" v="3404" actId="20577"/>
          <ac:spMkLst>
            <pc:docMk/>
            <pc:sldMk cId="3476832847" sldId="263"/>
            <ac:spMk id="4" creationId="{A1B4B4E7-E306-09DB-EC67-A2D671AC99CC}"/>
          </ac:spMkLst>
        </pc:spChg>
        <pc:spChg chg="mod">
          <ac:chgData name="Johnson, Kristen Brown" userId="S::kjohn198@utk.edu::af95e4ff-7c7d-4ede-af56-e1d46ddcb703" providerId="AD" clId="Web-{2BFC0915-1F0F-4D35-B8AC-9686962844ED}" dt="2022-12-09T19:27:33.810" v="234" actId="20577"/>
          <ac:spMkLst>
            <pc:docMk/>
            <pc:sldMk cId="3476832847" sldId="263"/>
            <ac:spMk id="8" creationId="{EAB3E69F-C16F-883F-F1A4-54BB544C1601}"/>
          </ac:spMkLst>
        </pc:spChg>
        <pc:spChg chg="add del">
          <ac:chgData name="Johnson, Kristen Brown" userId="S::kjohn198@utk.edu::af95e4ff-7c7d-4ede-af56-e1d46ddcb703" providerId="AD" clId="Web-{2BFC0915-1F0F-4D35-B8AC-9686962844ED}" dt="2022-12-09T19:25:52.339" v="118"/>
          <ac:spMkLst>
            <pc:docMk/>
            <pc:sldMk cId="3476832847" sldId="263"/>
            <ac:spMk id="13" creationId="{73DE2CFE-42F2-48F0-8706-5264E012B10C}"/>
          </ac:spMkLst>
        </pc:spChg>
        <pc:spChg chg="add del">
          <ac:chgData name="Johnson, Kristen Brown" userId="S::kjohn198@utk.edu::af95e4ff-7c7d-4ede-af56-e1d46ddcb703" providerId="AD" clId="Web-{2BFC0915-1F0F-4D35-B8AC-9686962844ED}" dt="2022-12-09T19:29:40.704" v="279"/>
          <ac:spMkLst>
            <pc:docMk/>
            <pc:sldMk cId="3476832847" sldId="263"/>
            <ac:spMk id="18" creationId="{73DE2CFE-42F2-48F0-8706-5264E012B10C}"/>
          </ac:spMkLst>
        </pc:spChg>
        <pc:spChg chg="add del">
          <ac:chgData name="Johnson, Kristen Brown" userId="S::kjohn198@utk.edu::af95e4ff-7c7d-4ede-af56-e1d46ddcb703" providerId="AD" clId="Web-{2BFC0915-1F0F-4D35-B8AC-9686962844ED}" dt="2022-12-09T19:30:15.361" v="287"/>
          <ac:spMkLst>
            <pc:docMk/>
            <pc:sldMk cId="3476832847" sldId="263"/>
            <ac:spMk id="23" creationId="{3AA232F8-6408-7B59-DD00-5E0806B23329}"/>
          </ac:spMkLst>
        </pc:spChg>
        <pc:spChg chg="add">
          <ac:chgData name="Johnson, Kristen Brown" userId="S::kjohn198@utk.edu::af95e4ff-7c7d-4ede-af56-e1d46ddcb703" providerId="AD" clId="Web-{2BFC0915-1F0F-4D35-B8AC-9686962844ED}" dt="2022-12-09T19:29:40.704" v="279"/>
          <ac:spMkLst>
            <pc:docMk/>
            <pc:sldMk cId="3476832847" sldId="263"/>
            <ac:spMk id="26" creationId="{73DE2CFE-42F2-48F0-8706-5264E012B10C}"/>
          </ac:spMkLst>
        </pc:spChg>
        <pc:graphicFrameChg chg="del mod ord modGraphic">
          <ac:chgData name="Johnson, Kristen Brown" userId="S::kjohn198@utk.edu::af95e4ff-7c7d-4ede-af56-e1d46ddcb703" providerId="AD" clId="Web-{2BFC0915-1F0F-4D35-B8AC-9686962844ED}" dt="2022-12-09T19:29:40.704" v="279"/>
          <ac:graphicFrameMkLst>
            <pc:docMk/>
            <pc:sldMk cId="3476832847" sldId="263"/>
            <ac:graphicFrameMk id="7" creationId="{FB35B1C1-AA72-E0FE-DFCC-493B8EF16602}"/>
          </ac:graphicFrameMkLst>
        </pc:graphicFrameChg>
        <pc:graphicFrameChg chg="add mod modGraphic">
          <ac:chgData name="Johnson, Kristen Brown" userId="S::kjohn198@utk.edu::af95e4ff-7c7d-4ede-af56-e1d46ddcb703" providerId="AD" clId="Web-{2BFC0915-1F0F-4D35-B8AC-9686962844ED}" dt="2022-12-09T19:30:23.986" v="290"/>
          <ac:graphicFrameMkLst>
            <pc:docMk/>
            <pc:sldMk cId="3476832847" sldId="263"/>
            <ac:graphicFrameMk id="21" creationId="{FB35B1C1-AA72-E0FE-DFCC-493B8EF16602}"/>
          </ac:graphicFrameMkLst>
        </pc:graphicFrameChg>
      </pc:sldChg>
      <pc:sldChg chg="addSp delSp modSp add mod setBg modNotes">
        <pc:chgData name="Johnson, Kristen Brown" userId="S::kjohn198@utk.edu::af95e4ff-7c7d-4ede-af56-e1d46ddcb703" providerId="AD" clId="Web-{2BFC0915-1F0F-4D35-B8AC-9686962844ED}" dt="2022-12-09T20:55:40.391" v="3532"/>
        <pc:sldMkLst>
          <pc:docMk/>
          <pc:sldMk cId="1231777714" sldId="264"/>
        </pc:sldMkLst>
        <pc:spChg chg="mod">
          <ac:chgData name="Johnson, Kristen Brown" userId="S::kjohn198@utk.edu::af95e4ff-7c7d-4ede-af56-e1d46ddcb703" providerId="AD" clId="Web-{2BFC0915-1F0F-4D35-B8AC-9686962844ED}" dt="2022-12-09T19:29:56.580" v="282"/>
          <ac:spMkLst>
            <pc:docMk/>
            <pc:sldMk cId="1231777714" sldId="264"/>
            <ac:spMk id="4" creationId="{A1B4B4E7-E306-09DB-EC67-A2D671AC99CC}"/>
          </ac:spMkLst>
        </pc:spChg>
        <pc:spChg chg="add del">
          <ac:chgData name="Johnson, Kristen Brown" userId="S::kjohn198@utk.edu::af95e4ff-7c7d-4ede-af56-e1d46ddcb703" providerId="AD" clId="Web-{2BFC0915-1F0F-4D35-B8AC-9686962844ED}" dt="2022-12-09T19:27:52.217" v="247"/>
          <ac:spMkLst>
            <pc:docMk/>
            <pc:sldMk cId="1231777714" sldId="264"/>
            <ac:spMk id="12" creationId="{D4771268-CB57-404A-9271-370EB28F6090}"/>
          </ac:spMkLst>
        </pc:spChg>
        <pc:spChg chg="add del">
          <ac:chgData name="Johnson, Kristen Brown" userId="S::kjohn198@utk.edu::af95e4ff-7c7d-4ede-af56-e1d46ddcb703" providerId="AD" clId="Web-{2BFC0915-1F0F-4D35-B8AC-9686962844ED}" dt="2022-12-09T19:29:03.953" v="256"/>
          <ac:spMkLst>
            <pc:docMk/>
            <pc:sldMk cId="1231777714" sldId="264"/>
            <ac:spMk id="17" creationId="{D4771268-CB57-404A-9271-370EB28F6090}"/>
          </ac:spMkLst>
        </pc:spChg>
        <pc:spChg chg="add del">
          <ac:chgData name="Johnson, Kristen Brown" userId="S::kjohn198@utk.edu::af95e4ff-7c7d-4ede-af56-e1d46ddcb703" providerId="AD" clId="Web-{2BFC0915-1F0F-4D35-B8AC-9686962844ED}" dt="2022-12-09T19:29:03.938" v="255"/>
          <ac:spMkLst>
            <pc:docMk/>
            <pc:sldMk cId="1231777714" sldId="264"/>
            <ac:spMk id="22" creationId="{D4771268-CB57-404A-9271-370EB28F6090}"/>
          </ac:spMkLst>
        </pc:spChg>
        <pc:spChg chg="add del">
          <ac:chgData name="Johnson, Kristen Brown" userId="S::kjohn198@utk.edu::af95e4ff-7c7d-4ede-af56-e1d46ddcb703" providerId="AD" clId="Web-{2BFC0915-1F0F-4D35-B8AC-9686962844ED}" dt="2022-12-09T19:29:56.580" v="282"/>
          <ac:spMkLst>
            <pc:docMk/>
            <pc:sldMk cId="1231777714" sldId="264"/>
            <ac:spMk id="24" creationId="{D4771268-CB57-404A-9271-370EB28F6090}"/>
          </ac:spMkLst>
        </pc:spChg>
        <pc:spChg chg="add del">
          <ac:chgData name="Johnson, Kristen Brown" userId="S::kjohn198@utk.edu::af95e4ff-7c7d-4ede-af56-e1d46ddcb703" providerId="AD" clId="Web-{2BFC0915-1F0F-4D35-B8AC-9686962844ED}" dt="2022-12-09T19:29:56.564" v="281"/>
          <ac:spMkLst>
            <pc:docMk/>
            <pc:sldMk cId="1231777714" sldId="264"/>
            <ac:spMk id="29" creationId="{D4771268-CB57-404A-9271-370EB28F6090}"/>
          </ac:spMkLst>
        </pc:spChg>
        <pc:spChg chg="add del">
          <ac:chgData name="Johnson, Kristen Brown" userId="S::kjohn198@utk.edu::af95e4ff-7c7d-4ede-af56-e1d46ddcb703" providerId="AD" clId="Web-{2BFC0915-1F0F-4D35-B8AC-9686962844ED}" dt="2022-12-09T19:30:07.533" v="286"/>
          <ac:spMkLst>
            <pc:docMk/>
            <pc:sldMk cId="1231777714" sldId="264"/>
            <ac:spMk id="31" creationId="{35415FA6-D97F-DC15-438C-216785FFC9DE}"/>
          </ac:spMkLst>
        </pc:spChg>
        <pc:spChg chg="add">
          <ac:chgData name="Johnson, Kristen Brown" userId="S::kjohn198@utk.edu::af95e4ff-7c7d-4ede-af56-e1d46ddcb703" providerId="AD" clId="Web-{2BFC0915-1F0F-4D35-B8AC-9686962844ED}" dt="2022-12-09T19:29:56.580" v="282"/>
          <ac:spMkLst>
            <pc:docMk/>
            <pc:sldMk cId="1231777714" sldId="264"/>
            <ac:spMk id="32" creationId="{73DE2CFE-42F2-48F0-8706-5264E012B10C}"/>
          </ac:spMkLst>
        </pc:spChg>
        <pc:graphicFrameChg chg="del mod ord modGraphic">
          <ac:chgData name="Johnson, Kristen Brown" userId="S::kjohn198@utk.edu::af95e4ff-7c7d-4ede-af56-e1d46ddcb703" providerId="AD" clId="Web-{2BFC0915-1F0F-4D35-B8AC-9686962844ED}" dt="2022-12-09T19:29:56.580" v="282"/>
          <ac:graphicFrameMkLst>
            <pc:docMk/>
            <pc:sldMk cId="1231777714" sldId="264"/>
            <ac:graphicFrameMk id="7" creationId="{FB35B1C1-AA72-E0FE-DFCC-493B8EF16602}"/>
          </ac:graphicFrameMkLst>
        </pc:graphicFrameChg>
        <pc:graphicFrameChg chg="add mod modGraphic">
          <ac:chgData name="Johnson, Kristen Brown" userId="S::kjohn198@utk.edu::af95e4ff-7c7d-4ede-af56-e1d46ddcb703" providerId="AD" clId="Web-{2BFC0915-1F0F-4D35-B8AC-9686962844ED}" dt="2022-12-09T19:30:04.611" v="285"/>
          <ac:graphicFrameMkLst>
            <pc:docMk/>
            <pc:sldMk cId="1231777714" sldId="264"/>
            <ac:graphicFrameMk id="27" creationId="{FB35B1C1-AA72-E0FE-DFCC-493B8EF16602}"/>
          </ac:graphicFrameMkLst>
        </pc:graphicFrameChg>
      </pc:sldChg>
      <pc:sldChg chg="addSp delSp modSp new mod setBg modNotes">
        <pc:chgData name="Johnson, Kristen Brown" userId="S::kjohn198@utk.edu::af95e4ff-7c7d-4ede-af56-e1d46ddcb703" providerId="AD" clId="Web-{2BFC0915-1F0F-4D35-B8AC-9686962844ED}" dt="2022-12-09T20:25:46.129" v="1209"/>
        <pc:sldMkLst>
          <pc:docMk/>
          <pc:sldMk cId="979299012" sldId="265"/>
        </pc:sldMkLst>
        <pc:spChg chg="del mod">
          <ac:chgData name="Johnson, Kristen Brown" userId="S::kjohn198@utk.edu::af95e4ff-7c7d-4ede-af56-e1d46ddcb703" providerId="AD" clId="Web-{2BFC0915-1F0F-4D35-B8AC-9686962844ED}" dt="2022-12-09T20:00:51.827" v="822"/>
          <ac:spMkLst>
            <pc:docMk/>
            <pc:sldMk cId="979299012" sldId="265"/>
            <ac:spMk id="2" creationId="{7E5C70A5-2D40-529B-9611-DBFBAE4C61BC}"/>
          </ac:spMkLst>
        </pc:spChg>
        <pc:spChg chg="del">
          <ac:chgData name="Johnson, Kristen Brown" userId="S::kjohn198@utk.edu::af95e4ff-7c7d-4ede-af56-e1d46ddcb703" providerId="AD" clId="Web-{2BFC0915-1F0F-4D35-B8AC-9686962844ED}" dt="2022-12-09T19:49:46.124" v="540"/>
          <ac:spMkLst>
            <pc:docMk/>
            <pc:sldMk cId="979299012" sldId="265"/>
            <ac:spMk id="3" creationId="{89A9EA40-63E9-9F5B-D8AD-B96275D06289}"/>
          </ac:spMkLst>
        </pc:spChg>
        <pc:spChg chg="add mod">
          <ac:chgData name="Johnson, Kristen Brown" userId="S::kjohn198@utk.edu::af95e4ff-7c7d-4ede-af56-e1d46ddcb703" providerId="AD" clId="Web-{2BFC0915-1F0F-4D35-B8AC-9686962844ED}" dt="2022-12-09T20:25:00.940" v="1090" actId="20577"/>
          <ac:spMkLst>
            <pc:docMk/>
            <pc:sldMk cId="979299012" sldId="265"/>
            <ac:spMk id="6" creationId="{3A1723C6-E1AF-11B3-44CB-43084934E86E}"/>
          </ac:spMkLst>
        </pc:spChg>
        <pc:spChg chg="add mod ord">
          <ac:chgData name="Johnson, Kristen Brown" userId="S::kjohn198@utk.edu::af95e4ff-7c7d-4ede-af56-e1d46ddcb703" providerId="AD" clId="Web-{2BFC0915-1F0F-4D35-B8AC-9686962844ED}" dt="2022-12-09T20:24:21.830" v="1014" actId="20577"/>
          <ac:spMkLst>
            <pc:docMk/>
            <pc:sldMk cId="979299012" sldId="265"/>
            <ac:spMk id="8" creationId="{58C8303D-DD16-376F-8D96-B1003689A440}"/>
          </ac:spMkLst>
        </pc:spChg>
        <pc:spChg chg="add del">
          <ac:chgData name="Johnson, Kristen Brown" userId="S::kjohn198@utk.edu::af95e4ff-7c7d-4ede-af56-e1d46ddcb703" providerId="AD" clId="Web-{2BFC0915-1F0F-4D35-B8AC-9686962844ED}" dt="2022-12-09T19:54:01.380" v="649"/>
          <ac:spMkLst>
            <pc:docMk/>
            <pc:sldMk cId="979299012" sldId="265"/>
            <ac:spMk id="9" creationId="{6B3BAD04-E614-4C16-8360-019FCF0045AC}"/>
          </ac:spMkLst>
        </pc:spChg>
        <pc:spChg chg="add del">
          <ac:chgData name="Johnson, Kristen Brown" userId="S::kjohn198@utk.edu::af95e4ff-7c7d-4ede-af56-e1d46ddcb703" providerId="AD" clId="Web-{2BFC0915-1F0F-4D35-B8AC-9686962844ED}" dt="2022-12-09T19:54:43.896" v="657"/>
          <ac:spMkLst>
            <pc:docMk/>
            <pc:sldMk cId="979299012" sldId="265"/>
            <ac:spMk id="14" creationId="{1825AC39-5F85-4CAA-8A81-A1287086B2B6}"/>
          </ac:spMkLst>
        </pc:spChg>
        <pc:spChg chg="add del">
          <ac:chgData name="Johnson, Kristen Brown" userId="S::kjohn198@utk.edu::af95e4ff-7c7d-4ede-af56-e1d46ddcb703" providerId="AD" clId="Web-{2BFC0915-1F0F-4D35-B8AC-9686962844ED}" dt="2022-12-09T19:54:43.896" v="657"/>
          <ac:spMkLst>
            <pc:docMk/>
            <pc:sldMk cId="979299012" sldId="265"/>
            <ac:spMk id="16" creationId="{95DA4D23-37FC-4B90-8188-F0377C5FF44B}"/>
          </ac:spMkLst>
        </pc:spChg>
        <pc:spChg chg="add del">
          <ac:chgData name="Johnson, Kristen Brown" userId="S::kjohn198@utk.edu::af95e4ff-7c7d-4ede-af56-e1d46ddcb703" providerId="AD" clId="Web-{2BFC0915-1F0F-4D35-B8AC-9686962844ED}" dt="2022-12-09T19:54:43.896" v="657"/>
          <ac:spMkLst>
            <pc:docMk/>
            <pc:sldMk cId="979299012" sldId="265"/>
            <ac:spMk id="18" creationId="{A7A4B465-FBCC-4CD4-89A1-82992A7B47FF}"/>
          </ac:spMkLst>
        </pc:spChg>
        <pc:spChg chg="add del">
          <ac:chgData name="Johnson, Kristen Brown" userId="S::kjohn198@utk.edu::af95e4ff-7c7d-4ede-af56-e1d46ddcb703" providerId="AD" clId="Web-{2BFC0915-1F0F-4D35-B8AC-9686962844ED}" dt="2022-12-09T19:54:43.896" v="657"/>
          <ac:spMkLst>
            <pc:docMk/>
            <pc:sldMk cId="979299012" sldId="265"/>
            <ac:spMk id="20" creationId="{909E572F-9CDC-4214-9D42-FF0017649590}"/>
          </ac:spMkLst>
        </pc:spChg>
        <pc:spChg chg="add del">
          <ac:chgData name="Johnson, Kristen Brown" userId="S::kjohn198@utk.edu::af95e4ff-7c7d-4ede-af56-e1d46ddcb703" providerId="AD" clId="Web-{2BFC0915-1F0F-4D35-B8AC-9686962844ED}" dt="2022-12-09T19:56:23.539" v="792"/>
          <ac:spMkLst>
            <pc:docMk/>
            <pc:sldMk cId="979299012" sldId="265"/>
            <ac:spMk id="25" creationId="{D4771268-CB57-404A-9271-370EB28F6090}"/>
          </ac:spMkLst>
        </pc:spChg>
        <pc:spChg chg="add del">
          <ac:chgData name="Johnson, Kristen Brown" userId="S::kjohn198@utk.edu::af95e4ff-7c7d-4ede-af56-e1d46ddcb703" providerId="AD" clId="Web-{2BFC0915-1F0F-4D35-B8AC-9686962844ED}" dt="2022-12-09T20:01:55.594" v="844"/>
          <ac:spMkLst>
            <pc:docMk/>
            <pc:sldMk cId="979299012" sldId="265"/>
            <ac:spMk id="30" creationId="{5E39A796-BE83-48B1-B33F-35C4A32AAB57}"/>
          </ac:spMkLst>
        </pc:spChg>
        <pc:spChg chg="add del">
          <ac:chgData name="Johnson, Kristen Brown" userId="S::kjohn198@utk.edu::af95e4ff-7c7d-4ede-af56-e1d46ddcb703" providerId="AD" clId="Web-{2BFC0915-1F0F-4D35-B8AC-9686962844ED}" dt="2022-12-09T20:01:55.594" v="844"/>
          <ac:spMkLst>
            <pc:docMk/>
            <pc:sldMk cId="979299012" sldId="265"/>
            <ac:spMk id="32" creationId="{72F84B47-E267-4194-8194-831DB7B5547F}"/>
          </ac:spMkLst>
        </pc:spChg>
        <pc:spChg chg="add">
          <ac:chgData name="Johnson, Kristen Brown" userId="S::kjohn198@utk.edu::af95e4ff-7c7d-4ede-af56-e1d46ddcb703" providerId="AD" clId="Web-{2BFC0915-1F0F-4D35-B8AC-9686962844ED}" dt="2022-12-09T20:01:55.594" v="844"/>
          <ac:spMkLst>
            <pc:docMk/>
            <pc:sldMk cId="979299012" sldId="265"/>
            <ac:spMk id="37" creationId="{5E39A796-BE83-48B1-B33F-35C4A32AAB57}"/>
          </ac:spMkLst>
        </pc:spChg>
        <pc:spChg chg="add">
          <ac:chgData name="Johnson, Kristen Brown" userId="S::kjohn198@utk.edu::af95e4ff-7c7d-4ede-af56-e1d46ddcb703" providerId="AD" clId="Web-{2BFC0915-1F0F-4D35-B8AC-9686962844ED}" dt="2022-12-09T20:01:55.594" v="844"/>
          <ac:spMkLst>
            <pc:docMk/>
            <pc:sldMk cId="979299012" sldId="265"/>
            <ac:spMk id="39" creationId="{72F84B47-E267-4194-8194-831DB7B5547F}"/>
          </ac:spMkLst>
        </pc:spChg>
        <pc:picChg chg="add mod ord">
          <ac:chgData name="Johnson, Kristen Brown" userId="S::kjohn198@utk.edu::af95e4ff-7c7d-4ede-af56-e1d46ddcb703" providerId="AD" clId="Web-{2BFC0915-1F0F-4D35-B8AC-9686962844ED}" dt="2022-12-09T19:56:23.539" v="792"/>
          <ac:picMkLst>
            <pc:docMk/>
            <pc:sldMk cId="979299012" sldId="265"/>
            <ac:picMk id="4" creationId="{A66BCD37-A484-B292-5B8D-03B1771ED58B}"/>
          </ac:picMkLst>
        </pc:picChg>
        <pc:picChg chg="add del">
          <ac:chgData name="Johnson, Kristen Brown" userId="S::kjohn198@utk.edu::af95e4ff-7c7d-4ede-af56-e1d46ddcb703" providerId="AD" clId="Web-{2BFC0915-1F0F-4D35-B8AC-9686962844ED}" dt="2022-12-09T19:53:48.473" v="648"/>
          <ac:picMkLst>
            <pc:docMk/>
            <pc:sldMk cId="979299012" sldId="265"/>
            <ac:picMk id="5" creationId="{22336710-1B29-D7F7-EB49-938640EC90EA}"/>
          </ac:picMkLst>
        </pc:picChg>
      </pc:sldChg>
      <pc:sldChg chg="modSp new del">
        <pc:chgData name="Johnson, Kristen Brown" userId="S::kjohn198@utk.edu::af95e4ff-7c7d-4ede-af56-e1d46ddcb703" providerId="AD" clId="Web-{2BFC0915-1F0F-4D35-B8AC-9686962844ED}" dt="2022-12-09T20:30:19.760" v="1455"/>
        <pc:sldMkLst>
          <pc:docMk/>
          <pc:sldMk cId="47427129" sldId="266"/>
        </pc:sldMkLst>
        <pc:spChg chg="mod">
          <ac:chgData name="Johnson, Kristen Brown" userId="S::kjohn198@utk.edu::af95e4ff-7c7d-4ede-af56-e1d46ddcb703" providerId="AD" clId="Web-{2BFC0915-1F0F-4D35-B8AC-9686962844ED}" dt="2022-12-09T20:30:05.666" v="1451" actId="20577"/>
          <ac:spMkLst>
            <pc:docMk/>
            <pc:sldMk cId="47427129" sldId="266"/>
            <ac:spMk id="2" creationId="{2BC544F4-94BF-C870-584A-AF9548D60CB6}"/>
          </ac:spMkLst>
        </pc:spChg>
      </pc:sldChg>
      <pc:sldChg chg="addSp delSp modSp new mod setBg modNotes">
        <pc:chgData name="Johnson, Kristen Brown" userId="S::kjohn198@utk.edu::af95e4ff-7c7d-4ede-af56-e1d46ddcb703" providerId="AD" clId="Web-{2BFC0915-1F0F-4D35-B8AC-9686962844ED}" dt="2022-12-12T18:36:37.986" v="3801"/>
        <pc:sldMkLst>
          <pc:docMk/>
          <pc:sldMk cId="2299368560" sldId="266"/>
        </pc:sldMkLst>
        <pc:spChg chg="mod">
          <ac:chgData name="Johnson, Kristen Brown" userId="S::kjohn198@utk.edu::af95e4ff-7c7d-4ede-af56-e1d46ddcb703" providerId="AD" clId="Web-{2BFC0915-1F0F-4D35-B8AC-9686962844ED}" dt="2022-12-09T20:42:56.497" v="1788" actId="20577"/>
          <ac:spMkLst>
            <pc:docMk/>
            <pc:sldMk cId="2299368560" sldId="266"/>
            <ac:spMk id="2" creationId="{FAA63517-8BEB-3F26-011F-F1A3F445EC90}"/>
          </ac:spMkLst>
        </pc:spChg>
        <pc:spChg chg="mod">
          <ac:chgData name="Johnson, Kristen Brown" userId="S::kjohn198@utk.edu::af95e4ff-7c7d-4ede-af56-e1d46ddcb703" providerId="AD" clId="Web-{2BFC0915-1F0F-4D35-B8AC-9686962844ED}" dt="2022-12-09T20:42:48.309" v="1786" actId="1076"/>
          <ac:spMkLst>
            <pc:docMk/>
            <pc:sldMk cId="2299368560" sldId="266"/>
            <ac:spMk id="3" creationId="{FDC54EE1-6A0E-7657-6A9B-26392A6DC107}"/>
          </ac:spMkLst>
        </pc:spChg>
        <pc:spChg chg="add del mod">
          <ac:chgData name="Johnson, Kristen Brown" userId="S::kjohn198@utk.edu::af95e4ff-7c7d-4ede-af56-e1d46ddcb703" providerId="AD" clId="Web-{2BFC0915-1F0F-4D35-B8AC-9686962844ED}" dt="2022-12-09T20:41:27.995" v="1771"/>
          <ac:spMkLst>
            <pc:docMk/>
            <pc:sldMk cId="2299368560" sldId="266"/>
            <ac:spMk id="6" creationId="{8B1234DC-11EE-9EED-DFC6-59A1B7689C82}"/>
          </ac:spMkLst>
        </pc:spChg>
        <pc:spChg chg="add del">
          <ac:chgData name="Johnson, Kristen Brown" userId="S::kjohn198@utk.edu::af95e4ff-7c7d-4ede-af56-e1d46ddcb703" providerId="AD" clId="Web-{2BFC0915-1F0F-4D35-B8AC-9686962844ED}" dt="2022-12-09T20:42:12.074" v="1778"/>
          <ac:spMkLst>
            <pc:docMk/>
            <pc:sldMk cId="2299368560" sldId="266"/>
            <ac:spMk id="9" creationId="{04812C46-200A-4DEB-A05E-3ED6C68C2387}"/>
          </ac:spMkLst>
        </pc:spChg>
        <pc:spChg chg="add mod">
          <ac:chgData name="Johnson, Kristen Brown" userId="S::kjohn198@utk.edu::af95e4ff-7c7d-4ede-af56-e1d46ddcb703" providerId="AD" clId="Web-{2BFC0915-1F0F-4D35-B8AC-9686962844ED}" dt="2022-12-09T20:42:40.059" v="1784"/>
          <ac:spMkLst>
            <pc:docMk/>
            <pc:sldMk cId="2299368560" sldId="266"/>
            <ac:spMk id="10" creationId="{8F39C165-4E49-B066-54E3-E6E507842FAE}"/>
          </ac:spMkLst>
        </pc:spChg>
        <pc:spChg chg="add del">
          <ac:chgData name="Johnson, Kristen Brown" userId="S::kjohn198@utk.edu::af95e4ff-7c7d-4ede-af56-e1d46ddcb703" providerId="AD" clId="Web-{2BFC0915-1F0F-4D35-B8AC-9686962844ED}" dt="2022-12-09T20:42:12.074" v="1778"/>
          <ac:spMkLst>
            <pc:docMk/>
            <pc:sldMk cId="2299368560" sldId="266"/>
            <ac:spMk id="11" creationId="{D1EA859B-E555-4109-94F3-6700E046E008}"/>
          </ac:spMkLst>
        </pc:spChg>
        <pc:spChg chg="add del">
          <ac:chgData name="Johnson, Kristen Brown" userId="S::kjohn198@utk.edu::af95e4ff-7c7d-4ede-af56-e1d46ddcb703" providerId="AD" clId="Web-{2BFC0915-1F0F-4D35-B8AC-9686962844ED}" dt="2022-12-09T20:42:40.059" v="1784"/>
          <ac:spMkLst>
            <pc:docMk/>
            <pc:sldMk cId="2299368560" sldId="266"/>
            <ac:spMk id="16" creationId="{04812C46-200A-4DEB-A05E-3ED6C68C2387}"/>
          </ac:spMkLst>
        </pc:spChg>
        <pc:spChg chg="add del">
          <ac:chgData name="Johnson, Kristen Brown" userId="S::kjohn198@utk.edu::af95e4ff-7c7d-4ede-af56-e1d46ddcb703" providerId="AD" clId="Web-{2BFC0915-1F0F-4D35-B8AC-9686962844ED}" dt="2022-12-09T20:42:40.059" v="1784"/>
          <ac:spMkLst>
            <pc:docMk/>
            <pc:sldMk cId="2299368560" sldId="266"/>
            <ac:spMk id="18" creationId="{D1EA859B-E555-4109-94F3-6700E046E008}"/>
          </ac:spMkLst>
        </pc:spChg>
        <pc:spChg chg="add del">
          <ac:chgData name="Johnson, Kristen Brown" userId="S::kjohn198@utk.edu::af95e4ff-7c7d-4ede-af56-e1d46ddcb703" providerId="AD" clId="Web-{2BFC0915-1F0F-4D35-B8AC-9686962844ED}" dt="2022-12-09T20:42:40.059" v="1783"/>
          <ac:spMkLst>
            <pc:docMk/>
            <pc:sldMk cId="2299368560" sldId="266"/>
            <ac:spMk id="23" creationId="{8181FC64-B306-4821-98E2-780662EFC486}"/>
          </ac:spMkLst>
        </pc:spChg>
        <pc:spChg chg="add del">
          <ac:chgData name="Johnson, Kristen Brown" userId="S::kjohn198@utk.edu::af95e4ff-7c7d-4ede-af56-e1d46ddcb703" providerId="AD" clId="Web-{2BFC0915-1F0F-4D35-B8AC-9686962844ED}" dt="2022-12-09T20:42:40.059" v="1783"/>
          <ac:spMkLst>
            <pc:docMk/>
            <pc:sldMk cId="2299368560" sldId="266"/>
            <ac:spMk id="25" creationId="{5871FC61-DD4E-47D4-81FD-8A7E7D12B371}"/>
          </ac:spMkLst>
        </pc:spChg>
        <pc:spChg chg="add del">
          <ac:chgData name="Johnson, Kristen Brown" userId="S::kjohn198@utk.edu::af95e4ff-7c7d-4ede-af56-e1d46ddcb703" providerId="AD" clId="Web-{2BFC0915-1F0F-4D35-B8AC-9686962844ED}" dt="2022-12-09T20:42:40.059" v="1783"/>
          <ac:spMkLst>
            <pc:docMk/>
            <pc:sldMk cId="2299368560" sldId="266"/>
            <ac:spMk id="27" creationId="{F9EC3F91-A75C-4F74-867E-E4C28C13546B}"/>
          </ac:spMkLst>
        </pc:spChg>
        <pc:spChg chg="add del">
          <ac:chgData name="Johnson, Kristen Brown" userId="S::kjohn198@utk.edu::af95e4ff-7c7d-4ede-af56-e1d46ddcb703" providerId="AD" clId="Web-{2BFC0915-1F0F-4D35-B8AC-9686962844ED}" dt="2022-12-09T20:42:40.059" v="1783"/>
          <ac:spMkLst>
            <pc:docMk/>
            <pc:sldMk cId="2299368560" sldId="266"/>
            <ac:spMk id="29" creationId="{829A1E2C-5AC8-40FC-99E9-832069D39792}"/>
          </ac:spMkLst>
        </pc:spChg>
        <pc:spChg chg="add">
          <ac:chgData name="Johnson, Kristen Brown" userId="S::kjohn198@utk.edu::af95e4ff-7c7d-4ede-af56-e1d46ddcb703" providerId="AD" clId="Web-{2BFC0915-1F0F-4D35-B8AC-9686962844ED}" dt="2022-12-09T20:42:40.059" v="1784"/>
          <ac:spMkLst>
            <pc:docMk/>
            <pc:sldMk cId="2299368560" sldId="266"/>
            <ac:spMk id="31" creationId="{04812C46-200A-4DEB-A05E-3ED6C68C2387}"/>
          </ac:spMkLst>
        </pc:spChg>
        <pc:spChg chg="add">
          <ac:chgData name="Johnson, Kristen Brown" userId="S::kjohn198@utk.edu::af95e4ff-7c7d-4ede-af56-e1d46ddcb703" providerId="AD" clId="Web-{2BFC0915-1F0F-4D35-B8AC-9686962844ED}" dt="2022-12-09T20:42:40.059" v="1784"/>
          <ac:spMkLst>
            <pc:docMk/>
            <pc:sldMk cId="2299368560" sldId="266"/>
            <ac:spMk id="32" creationId="{D1EA859B-E555-4109-94F3-6700E046E008}"/>
          </ac:spMkLst>
        </pc:spChg>
        <pc:picChg chg="add del mod ord">
          <ac:chgData name="Johnson, Kristen Brown" userId="S::kjohn198@utk.edu::af95e4ff-7c7d-4ede-af56-e1d46ddcb703" providerId="AD" clId="Web-{2BFC0915-1F0F-4D35-B8AC-9686962844ED}" dt="2022-12-09T20:42:05.480" v="1777"/>
          <ac:picMkLst>
            <pc:docMk/>
            <pc:sldMk cId="2299368560" sldId="266"/>
            <ac:picMk id="4" creationId="{2AF1C5AC-369B-09EB-CBDF-BA7696C188BA}"/>
          </ac:picMkLst>
        </pc:picChg>
        <pc:picChg chg="add del mod">
          <ac:chgData name="Johnson, Kristen Brown" userId="S::kjohn198@utk.edu::af95e4ff-7c7d-4ede-af56-e1d46ddcb703" providerId="AD" clId="Web-{2BFC0915-1F0F-4D35-B8AC-9686962844ED}" dt="2022-12-09T20:41:27.995" v="1772"/>
          <ac:picMkLst>
            <pc:docMk/>
            <pc:sldMk cId="2299368560" sldId="266"/>
            <ac:picMk id="5" creationId="{1354B5FF-3B0F-69B8-5AF6-0941869AD1DA}"/>
          </ac:picMkLst>
        </pc:picChg>
        <pc:picChg chg="add mod ord">
          <ac:chgData name="Johnson, Kristen Brown" userId="S::kjohn198@utk.edu::af95e4ff-7c7d-4ede-af56-e1d46ddcb703" providerId="AD" clId="Web-{2BFC0915-1F0F-4D35-B8AC-9686962844ED}" dt="2022-12-09T20:42:50.060" v="1787" actId="1076"/>
          <ac:picMkLst>
            <pc:docMk/>
            <pc:sldMk cId="2299368560" sldId="266"/>
            <ac:picMk id="8" creationId="{9C3F2C91-F9AC-6656-730D-99E84C6108F0}"/>
          </ac:picMkLst>
        </pc:picChg>
      </pc:sldChg>
      <pc:sldChg chg="new add del">
        <pc:chgData name="Johnson, Kristen Brown" userId="S::kjohn198@utk.edu::af95e4ff-7c7d-4ede-af56-e1d46ddcb703" providerId="AD" clId="Web-{2BFC0915-1F0F-4D35-B8AC-9686962844ED}" dt="2022-12-09T20:30:21.120" v="1456"/>
        <pc:sldMkLst>
          <pc:docMk/>
          <pc:sldMk cId="2827015217" sldId="267"/>
        </pc:sldMkLst>
      </pc:sldChg>
      <pc:sldChg chg="new">
        <pc:chgData name="Johnson, Kristen Brown" userId="S::kjohn198@utk.edu::af95e4ff-7c7d-4ede-af56-e1d46ddcb703" providerId="AD" clId="Web-{2BFC0915-1F0F-4D35-B8AC-9686962844ED}" dt="2022-12-12T18:36:52.612" v="3802"/>
        <pc:sldMkLst>
          <pc:docMk/>
          <pc:sldMk cId="3800012679" sldId="267"/>
        </pc:sldMkLst>
      </pc:sldChg>
      <pc:sldMasterChg chg="add addSldLayout">
        <pc:chgData name="Johnson, Kristen Brown" userId="S::kjohn198@utk.edu::af95e4ff-7c7d-4ede-af56-e1d46ddcb703" providerId="AD" clId="Web-{2BFC0915-1F0F-4D35-B8AC-9686962844ED}" dt="2022-12-09T19:24:49.353" v="108"/>
        <pc:sldMasterMkLst>
          <pc:docMk/>
          <pc:sldMasterMk cId="1902644346" sldId="2147483648"/>
        </pc:sldMasterMkLst>
        <pc:sldLayoutChg chg="add">
          <pc:chgData name="Johnson, Kristen Brown" userId="S::kjohn198@utk.edu::af95e4ff-7c7d-4ede-af56-e1d46ddcb703" providerId="AD" clId="Web-{2BFC0915-1F0F-4D35-B8AC-9686962844ED}" dt="2022-12-09T19:24:49.353" v="108"/>
          <pc:sldLayoutMkLst>
            <pc:docMk/>
            <pc:sldMasterMk cId="1902644346" sldId="2147483648"/>
            <pc:sldLayoutMk cId="1900461156" sldId="2147483649"/>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3007509587" sldId="2147483650"/>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689562804" sldId="2147483651"/>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3015383389" sldId="2147483652"/>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3299883809" sldId="2147483653"/>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1857245149" sldId="2147483654"/>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2569204002" sldId="2147483655"/>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2161968484" sldId="2147483656"/>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3427662171" sldId="2147483657"/>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597237153" sldId="2147483658"/>
          </pc:sldLayoutMkLst>
        </pc:sldLayoutChg>
        <pc:sldLayoutChg chg="add">
          <pc:chgData name="Johnson, Kristen Brown" userId="S::kjohn198@utk.edu::af95e4ff-7c7d-4ede-af56-e1d46ddcb703" providerId="AD" clId="Web-{2BFC0915-1F0F-4D35-B8AC-9686962844ED}" dt="2022-12-09T19:24:49.353" v="108"/>
          <pc:sldLayoutMkLst>
            <pc:docMk/>
            <pc:sldMasterMk cId="1902644346" sldId="2147483648"/>
            <pc:sldLayoutMk cId="2946441300" sldId="2147483659"/>
          </pc:sldLayoutMkLst>
        </pc:sldLayoutChg>
      </pc:sldMasterChg>
      <pc:sldMasterChg chg="del delSldLayout">
        <pc:chgData name="Johnson, Kristen Brown" userId="S::kjohn198@utk.edu::af95e4ff-7c7d-4ede-af56-e1d46ddcb703" providerId="AD" clId="Web-{2BFC0915-1F0F-4D35-B8AC-9686962844ED}" dt="2022-12-09T19:12:29.148" v="29"/>
        <pc:sldMasterMkLst>
          <pc:docMk/>
          <pc:sldMasterMk cId="2460954070" sldId="2147483660"/>
        </pc:sldMasterMkLst>
        <pc:sldLayoutChg chg="del">
          <pc:chgData name="Johnson, Kristen Brown" userId="S::kjohn198@utk.edu::af95e4ff-7c7d-4ede-af56-e1d46ddcb703" providerId="AD" clId="Web-{2BFC0915-1F0F-4D35-B8AC-9686962844ED}" dt="2022-12-09T19:12:29.148" v="29"/>
          <pc:sldLayoutMkLst>
            <pc:docMk/>
            <pc:sldMasterMk cId="2460954070" sldId="2147483660"/>
            <pc:sldLayoutMk cId="2385387890" sldId="2147483661"/>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949138452" sldId="2147483662"/>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2591524520" sldId="2147483663"/>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1203092039" sldId="2147483664"/>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3733172339" sldId="2147483665"/>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3210312558" sldId="2147483666"/>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3146388984" sldId="2147483667"/>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3171841454" sldId="2147483668"/>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1718958274" sldId="2147483669"/>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2202905451" sldId="2147483670"/>
          </pc:sldLayoutMkLst>
        </pc:sldLayoutChg>
        <pc:sldLayoutChg chg="del">
          <pc:chgData name="Johnson, Kristen Brown" userId="S::kjohn198@utk.edu::af95e4ff-7c7d-4ede-af56-e1d46ddcb703" providerId="AD" clId="Web-{2BFC0915-1F0F-4D35-B8AC-9686962844ED}" dt="2022-12-09T19:12:29.148" v="29"/>
          <pc:sldLayoutMkLst>
            <pc:docMk/>
            <pc:sldMasterMk cId="2460954070" sldId="2147483660"/>
            <pc:sldLayoutMk cId="3479445657" sldId="2147483671"/>
          </pc:sldLayoutMkLst>
        </pc:sldLayoutChg>
      </pc:sldMasterChg>
      <pc:sldMasterChg chg="add addSldLayout">
        <pc:chgData name="Johnson, Kristen Brown" userId="S::kjohn198@utk.edu::af95e4ff-7c7d-4ede-af56-e1d46ddcb703" providerId="AD" clId="Web-{2BFC0915-1F0F-4D35-B8AC-9686962844ED}" dt="2022-12-09T19:12:29.148" v="29"/>
        <pc:sldMasterMkLst>
          <pc:docMk/>
          <pc:sldMasterMk cId="1635703092" sldId="2147483698"/>
        </pc:sldMasterMkLst>
        <pc:sldLayoutChg chg="add">
          <pc:chgData name="Johnson, Kristen Brown" userId="S::kjohn198@utk.edu::af95e4ff-7c7d-4ede-af56-e1d46ddcb703" providerId="AD" clId="Web-{2BFC0915-1F0F-4D35-B8AC-9686962844ED}" dt="2022-12-09T19:12:29.148" v="29"/>
          <pc:sldLayoutMkLst>
            <pc:docMk/>
            <pc:sldMasterMk cId="1635703092" sldId="2147483698"/>
            <pc:sldLayoutMk cId="2295047801" sldId="2147483687"/>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4242101961" sldId="2147483688"/>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3029538871" sldId="2147483689"/>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493553675" sldId="2147483690"/>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3588177740" sldId="2147483691"/>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1820228997" sldId="2147483692"/>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738986664" sldId="2147483693"/>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22869150" sldId="2147483694"/>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157889505" sldId="2147483695"/>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1920306156" sldId="2147483696"/>
          </pc:sldLayoutMkLst>
        </pc:sldLayoutChg>
        <pc:sldLayoutChg chg="add">
          <pc:chgData name="Johnson, Kristen Brown" userId="S::kjohn198@utk.edu::af95e4ff-7c7d-4ede-af56-e1d46ddcb703" providerId="AD" clId="Web-{2BFC0915-1F0F-4D35-B8AC-9686962844ED}" dt="2022-12-09T19:12:29.148" v="29"/>
          <pc:sldLayoutMkLst>
            <pc:docMk/>
            <pc:sldMasterMk cId="1635703092" sldId="2147483698"/>
            <pc:sldLayoutMk cId="3626936243" sldId="2147483697"/>
          </pc:sldLayoutMkLst>
        </pc:sldLayoutChg>
      </pc:sldMasterChg>
    </pc:docChg>
  </pc:docChgLst>
  <pc:docChgLst>
    <pc:chgData name="Johnson, Kristen Brown" userId="S::kjohn198@utk.edu::af95e4ff-7c7d-4ede-af56-e1d46ddcb703" providerId="AD" clId="Web-{9828E95A-5E9B-F9BE-B585-33D6347AFE16}"/>
    <pc:docChg chg="addSld delSld modSld sldOrd">
      <pc:chgData name="Johnson, Kristen Brown" userId="S::kjohn198@utk.edu::af95e4ff-7c7d-4ede-af56-e1d46ddcb703" providerId="AD" clId="Web-{9828E95A-5E9B-F9BE-B585-33D6347AFE16}" dt="2022-12-19T19:05:40.579" v="18783"/>
      <pc:docMkLst>
        <pc:docMk/>
      </pc:docMkLst>
      <pc:sldChg chg="addSp modSp delAnim modAnim">
        <pc:chgData name="Johnson, Kristen Brown" userId="S::kjohn198@utk.edu::af95e4ff-7c7d-4ede-af56-e1d46ddcb703" providerId="AD" clId="Web-{9828E95A-5E9B-F9BE-B585-33D6347AFE16}" dt="2022-12-15T20:21:18.771" v="10593" actId="1076"/>
        <pc:sldMkLst>
          <pc:docMk/>
          <pc:sldMk cId="109857222" sldId="256"/>
        </pc:sldMkLst>
        <pc:spChg chg="mod">
          <ac:chgData name="Johnson, Kristen Brown" userId="S::kjohn198@utk.edu::af95e4ff-7c7d-4ede-af56-e1d46ddcb703" providerId="AD" clId="Web-{9828E95A-5E9B-F9BE-B585-33D6347AFE16}" dt="2022-12-15T19:33:25.182" v="5671" actId="20577"/>
          <ac:spMkLst>
            <pc:docMk/>
            <pc:sldMk cId="109857222" sldId="256"/>
            <ac:spMk id="3" creationId="{00000000-0000-0000-0000-000000000000}"/>
          </ac:spMkLst>
        </pc:spChg>
        <pc:picChg chg="add mod">
          <ac:chgData name="Johnson, Kristen Brown" userId="S::kjohn198@utk.edu::af95e4ff-7c7d-4ede-af56-e1d46ddcb703" providerId="AD" clId="Web-{9828E95A-5E9B-F9BE-B585-33D6347AFE16}" dt="2022-12-15T20:21:18.771" v="10593" actId="1076"/>
          <ac:picMkLst>
            <pc:docMk/>
            <pc:sldMk cId="109857222" sldId="256"/>
            <ac:picMk id="5" creationId="{4975B7DF-B497-8BE8-3276-458CA2FE82B9}"/>
          </ac:picMkLst>
        </pc:picChg>
      </pc:sldChg>
      <pc:sldChg chg="modSp modNotes">
        <pc:chgData name="Johnson, Kristen Brown" userId="S::kjohn198@utk.edu::af95e4ff-7c7d-4ede-af56-e1d46ddcb703" providerId="AD" clId="Web-{9828E95A-5E9B-F9BE-B585-33D6347AFE16}" dt="2022-12-19T15:19:46.822" v="15006"/>
        <pc:sldMkLst>
          <pc:docMk/>
          <pc:sldMk cId="692731500" sldId="257"/>
        </pc:sldMkLst>
        <pc:spChg chg="mod">
          <ac:chgData name="Johnson, Kristen Brown" userId="S::kjohn198@utk.edu::af95e4ff-7c7d-4ede-af56-e1d46ddcb703" providerId="AD" clId="Web-{9828E95A-5E9B-F9BE-B585-33D6347AFE16}" dt="2022-12-15T20:52:01.516" v="14428" actId="20577"/>
          <ac:spMkLst>
            <pc:docMk/>
            <pc:sldMk cId="692731500" sldId="257"/>
            <ac:spMk id="3" creationId="{F8A4275C-F48B-BFD6-6758-66A29E7FFAD3}"/>
          </ac:spMkLst>
        </pc:spChg>
      </pc:sldChg>
      <pc:sldChg chg="modNotes">
        <pc:chgData name="Johnson, Kristen Brown" userId="S::kjohn198@utk.edu::af95e4ff-7c7d-4ede-af56-e1d46ddcb703" providerId="AD" clId="Web-{9828E95A-5E9B-F9BE-B585-33D6347AFE16}" dt="2022-12-19T15:05:51.097" v="14899"/>
        <pc:sldMkLst>
          <pc:docMk/>
          <pc:sldMk cId="2939590599" sldId="258"/>
        </pc:sldMkLst>
      </pc:sldChg>
      <pc:sldChg chg="modNotes">
        <pc:chgData name="Johnson, Kristen Brown" userId="S::kjohn198@utk.edu::af95e4ff-7c7d-4ede-af56-e1d46ddcb703" providerId="AD" clId="Web-{9828E95A-5E9B-F9BE-B585-33D6347AFE16}" dt="2022-12-19T18:50:06.564" v="17573"/>
        <pc:sldMkLst>
          <pc:docMk/>
          <pc:sldMk cId="2015486886" sldId="259"/>
        </pc:sldMkLst>
      </pc:sldChg>
      <pc:sldChg chg="addSp delSp modSp modNotes">
        <pc:chgData name="Johnson, Kristen Brown" userId="S::kjohn198@utk.edu::af95e4ff-7c7d-4ede-af56-e1d46ddcb703" providerId="AD" clId="Web-{9828E95A-5E9B-F9BE-B585-33D6347AFE16}" dt="2022-12-19T19:04:33.343" v="18759"/>
        <pc:sldMkLst>
          <pc:docMk/>
          <pc:sldMk cId="357693368" sldId="261"/>
        </pc:sldMkLst>
        <pc:spChg chg="add del mod">
          <ac:chgData name="Johnson, Kristen Brown" userId="S::kjohn198@utk.edu::af95e4ff-7c7d-4ede-af56-e1d46ddcb703" providerId="AD" clId="Web-{9828E95A-5E9B-F9BE-B585-33D6347AFE16}" dt="2022-12-15T20:19:35.127" v="10590"/>
          <ac:spMkLst>
            <pc:docMk/>
            <pc:sldMk cId="357693368" sldId="261"/>
            <ac:spMk id="3" creationId="{BC140487-4AD4-0C17-AB9B-149D42E61B1E}"/>
          </ac:spMkLst>
        </pc:spChg>
        <pc:spChg chg="add del mod">
          <ac:chgData name="Johnson, Kristen Brown" userId="S::kjohn198@utk.edu::af95e4ff-7c7d-4ede-af56-e1d46ddcb703" providerId="AD" clId="Web-{9828E95A-5E9B-F9BE-B585-33D6347AFE16}" dt="2022-12-15T19:17:00.151" v="5477"/>
          <ac:spMkLst>
            <pc:docMk/>
            <pc:sldMk cId="357693368" sldId="261"/>
            <ac:spMk id="5" creationId="{EE0E8DB1-D041-9DF8-4B32-A1FF88793986}"/>
          </ac:spMkLst>
        </pc:spChg>
        <pc:graphicFrameChg chg="add del">
          <ac:chgData name="Johnson, Kristen Brown" userId="S::kjohn198@utk.edu::af95e4ff-7c7d-4ede-af56-e1d46ddcb703" providerId="AD" clId="Web-{9828E95A-5E9B-F9BE-B585-33D6347AFE16}" dt="2022-12-15T20:19:35.127" v="10590"/>
          <ac:graphicFrameMkLst>
            <pc:docMk/>
            <pc:sldMk cId="357693368" sldId="261"/>
            <ac:graphicFrameMk id="6" creationId="{3AA3B097-A164-A45A-8667-D00080A65C71}"/>
          </ac:graphicFrameMkLst>
        </pc:graphicFrameChg>
        <pc:picChg chg="add del mod">
          <ac:chgData name="Johnson, Kristen Brown" userId="S::kjohn198@utk.edu::af95e4ff-7c7d-4ede-af56-e1d46ddcb703" providerId="AD" clId="Web-{9828E95A-5E9B-F9BE-B585-33D6347AFE16}" dt="2022-12-15T19:17:00.151" v="5477"/>
          <ac:picMkLst>
            <pc:docMk/>
            <pc:sldMk cId="357693368" sldId="261"/>
            <ac:picMk id="4" creationId="{7BB7144D-434A-620A-9108-279D7CE6F8E0}"/>
          </ac:picMkLst>
        </pc:picChg>
      </pc:sldChg>
      <pc:sldChg chg="modSp modNotes">
        <pc:chgData name="Johnson, Kristen Brown" userId="S::kjohn198@utk.edu::af95e4ff-7c7d-4ede-af56-e1d46ddcb703" providerId="AD" clId="Web-{9828E95A-5E9B-F9BE-B585-33D6347AFE16}" dt="2022-12-19T18:43:45.411" v="16929"/>
        <pc:sldMkLst>
          <pc:docMk/>
          <pc:sldMk cId="2251792555" sldId="262"/>
        </pc:sldMkLst>
        <pc:spChg chg="mod">
          <ac:chgData name="Johnson, Kristen Brown" userId="S::kjohn198@utk.edu::af95e4ff-7c7d-4ede-af56-e1d46ddcb703" providerId="AD" clId="Web-{9828E95A-5E9B-F9BE-B585-33D6347AFE16}" dt="2022-12-19T18:43:17.691" v="16875" actId="20577"/>
          <ac:spMkLst>
            <pc:docMk/>
            <pc:sldMk cId="2251792555" sldId="262"/>
            <ac:spMk id="3" creationId="{C6DAA02C-9B47-4027-7C60-1D85883CE526}"/>
          </ac:spMkLst>
        </pc:spChg>
      </pc:sldChg>
      <pc:sldChg chg="modNotes">
        <pc:chgData name="Johnson, Kristen Brown" userId="S::kjohn198@utk.edu::af95e4ff-7c7d-4ede-af56-e1d46ddcb703" providerId="AD" clId="Web-{9828E95A-5E9B-F9BE-B585-33D6347AFE16}" dt="2022-12-19T18:50:36.534" v="17659"/>
        <pc:sldMkLst>
          <pc:docMk/>
          <pc:sldMk cId="3476832847" sldId="263"/>
        </pc:sldMkLst>
      </pc:sldChg>
      <pc:sldChg chg="modNotes">
        <pc:chgData name="Johnson, Kristen Brown" userId="S::kjohn198@utk.edu::af95e4ff-7c7d-4ede-af56-e1d46ddcb703" providerId="AD" clId="Web-{9828E95A-5E9B-F9BE-B585-33D6347AFE16}" dt="2022-12-19T18:50:22.408" v="17631"/>
        <pc:sldMkLst>
          <pc:docMk/>
          <pc:sldMk cId="1231777714" sldId="264"/>
        </pc:sldMkLst>
      </pc:sldChg>
      <pc:sldChg chg="ord modNotes">
        <pc:chgData name="Johnson, Kristen Brown" userId="S::kjohn198@utk.edu::af95e4ff-7c7d-4ede-af56-e1d46ddcb703" providerId="AD" clId="Web-{9828E95A-5E9B-F9BE-B585-33D6347AFE16}" dt="2022-12-19T18:54:45.870" v="17873"/>
        <pc:sldMkLst>
          <pc:docMk/>
          <pc:sldMk cId="979299012" sldId="265"/>
        </pc:sldMkLst>
      </pc:sldChg>
      <pc:sldChg chg="modSp modNotes">
        <pc:chgData name="Johnson, Kristen Brown" userId="S::kjohn198@utk.edu::af95e4ff-7c7d-4ede-af56-e1d46ddcb703" providerId="AD" clId="Web-{9828E95A-5E9B-F9BE-B585-33D6347AFE16}" dt="2022-12-19T18:58:44.769" v="18294"/>
        <pc:sldMkLst>
          <pc:docMk/>
          <pc:sldMk cId="2299368560" sldId="266"/>
        </pc:sldMkLst>
        <pc:spChg chg="mod">
          <ac:chgData name="Johnson, Kristen Brown" userId="S::kjohn198@utk.edu::af95e4ff-7c7d-4ede-af56-e1d46ddcb703" providerId="AD" clId="Web-{9828E95A-5E9B-F9BE-B585-33D6347AFE16}" dt="2022-12-15T17:39:41.329" v="3092" actId="20577"/>
          <ac:spMkLst>
            <pc:docMk/>
            <pc:sldMk cId="2299368560" sldId="266"/>
            <ac:spMk id="3" creationId="{FDC54EE1-6A0E-7657-6A9B-26392A6DC107}"/>
          </ac:spMkLst>
        </pc:spChg>
      </pc:sldChg>
      <pc:sldChg chg="del ord">
        <pc:chgData name="Johnson, Kristen Brown" userId="S::kjohn198@utk.edu::af95e4ff-7c7d-4ede-af56-e1d46ddcb703" providerId="AD" clId="Web-{9828E95A-5E9B-F9BE-B585-33D6347AFE16}" dt="2022-12-15T19:09:31.496" v="5140"/>
        <pc:sldMkLst>
          <pc:docMk/>
          <pc:sldMk cId="3800012679" sldId="267"/>
        </pc:sldMkLst>
      </pc:sldChg>
      <pc:sldChg chg="modNotes">
        <pc:chgData name="Johnson, Kristen Brown" userId="S::kjohn198@utk.edu::af95e4ff-7c7d-4ede-af56-e1d46ddcb703" providerId="AD" clId="Web-{9828E95A-5E9B-F9BE-B585-33D6347AFE16}" dt="2022-12-19T18:51:16.582" v="17693"/>
        <pc:sldMkLst>
          <pc:docMk/>
          <pc:sldMk cId="12077804" sldId="269"/>
        </pc:sldMkLst>
      </pc:sldChg>
      <pc:sldChg chg="modNotes">
        <pc:chgData name="Johnson, Kristen Brown" userId="S::kjohn198@utk.edu::af95e4ff-7c7d-4ede-af56-e1d46ddcb703" providerId="AD" clId="Web-{9828E95A-5E9B-F9BE-B585-33D6347AFE16}" dt="2022-12-15T17:16:42.492" v="1477"/>
        <pc:sldMkLst>
          <pc:docMk/>
          <pc:sldMk cId="2265010766" sldId="270"/>
        </pc:sldMkLst>
      </pc:sldChg>
      <pc:sldChg chg="modSp ord modNotes">
        <pc:chgData name="Johnson, Kristen Brown" userId="S::kjohn198@utk.edu::af95e4ff-7c7d-4ede-af56-e1d46ddcb703" providerId="AD" clId="Web-{9828E95A-5E9B-F9BE-B585-33D6347AFE16}" dt="2022-12-19T18:56:09.310" v="17965"/>
        <pc:sldMkLst>
          <pc:docMk/>
          <pc:sldMk cId="1743970432" sldId="271"/>
        </pc:sldMkLst>
        <pc:spChg chg="mod">
          <ac:chgData name="Johnson, Kristen Brown" userId="S::kjohn198@utk.edu::af95e4ff-7c7d-4ede-af56-e1d46ddcb703" providerId="AD" clId="Web-{9828E95A-5E9B-F9BE-B585-33D6347AFE16}" dt="2022-12-15T19:38:00.784" v="5918" actId="20577"/>
          <ac:spMkLst>
            <pc:docMk/>
            <pc:sldMk cId="1743970432" sldId="271"/>
            <ac:spMk id="3" creationId="{D85F8492-F1A3-ECC7-FB8C-77AE285037F3}"/>
          </ac:spMkLst>
        </pc:spChg>
      </pc:sldChg>
      <pc:sldChg chg="addSp modSp mod ord modClrScheme chgLayout modNotes">
        <pc:chgData name="Johnson, Kristen Brown" userId="S::kjohn198@utk.edu::af95e4ff-7c7d-4ede-af56-e1d46ddcb703" providerId="AD" clId="Web-{9828E95A-5E9B-F9BE-B585-33D6347AFE16}" dt="2022-12-16T20:34:31.001" v="14786"/>
        <pc:sldMkLst>
          <pc:docMk/>
          <pc:sldMk cId="2673799880" sldId="274"/>
        </pc:sldMkLst>
        <pc:spChg chg="mod ord">
          <ac:chgData name="Johnson, Kristen Brown" userId="S::kjohn198@utk.edu::af95e4ff-7c7d-4ede-af56-e1d46ddcb703" providerId="AD" clId="Web-{9828E95A-5E9B-F9BE-B585-33D6347AFE16}" dt="2022-12-15T20:01:57.657" v="9143"/>
          <ac:spMkLst>
            <pc:docMk/>
            <pc:sldMk cId="2673799880" sldId="274"/>
            <ac:spMk id="2" creationId="{706DD671-F98F-E5AD-B508-199F2DAC67B7}"/>
          </ac:spMkLst>
        </pc:spChg>
        <pc:spChg chg="mod ord">
          <ac:chgData name="Johnson, Kristen Brown" userId="S::kjohn198@utk.edu::af95e4ff-7c7d-4ede-af56-e1d46ddcb703" providerId="AD" clId="Web-{9828E95A-5E9B-F9BE-B585-33D6347AFE16}" dt="2022-12-15T20:07:22.229" v="9734" actId="20577"/>
          <ac:spMkLst>
            <pc:docMk/>
            <pc:sldMk cId="2673799880" sldId="274"/>
            <ac:spMk id="3" creationId="{A43933D8-5365-EE87-FD28-3892146B5A85}"/>
          </ac:spMkLst>
        </pc:spChg>
        <pc:spChg chg="add mod ord">
          <ac:chgData name="Johnson, Kristen Brown" userId="S::kjohn198@utk.edu::af95e4ff-7c7d-4ede-af56-e1d46ddcb703" providerId="AD" clId="Web-{9828E95A-5E9B-F9BE-B585-33D6347AFE16}" dt="2022-12-15T20:07:13.057" v="9732" actId="20577"/>
          <ac:spMkLst>
            <pc:docMk/>
            <pc:sldMk cId="2673799880" sldId="274"/>
            <ac:spMk id="4" creationId="{F2D9A708-CB51-8DDD-60D1-FEDCA717AB7F}"/>
          </ac:spMkLst>
        </pc:spChg>
        <pc:spChg chg="add mod">
          <ac:chgData name="Johnson, Kristen Brown" userId="S::kjohn198@utk.edu::af95e4ff-7c7d-4ede-af56-e1d46ddcb703" providerId="AD" clId="Web-{9828E95A-5E9B-F9BE-B585-33D6347AFE16}" dt="2022-12-15T20:18:31.641" v="10506" actId="20577"/>
          <ac:spMkLst>
            <pc:docMk/>
            <pc:sldMk cId="2673799880" sldId="274"/>
            <ac:spMk id="5" creationId="{E9C0D751-CDE3-915B-E55C-E408E5091786}"/>
          </ac:spMkLst>
        </pc:spChg>
      </pc:sldChg>
      <pc:sldChg chg="modNotes">
        <pc:chgData name="Johnson, Kristen Brown" userId="S::kjohn198@utk.edu::af95e4ff-7c7d-4ede-af56-e1d46ddcb703" providerId="AD" clId="Web-{9828E95A-5E9B-F9BE-B585-33D6347AFE16}" dt="2022-12-19T18:45:50.509" v="17062"/>
        <pc:sldMkLst>
          <pc:docMk/>
          <pc:sldMk cId="2113134368" sldId="275"/>
        </pc:sldMkLst>
      </pc:sldChg>
      <pc:sldChg chg="addSp delSp modSp mod setBg modNotes">
        <pc:chgData name="Johnson, Kristen Brown" userId="S::kjohn198@utk.edu::af95e4ff-7c7d-4ede-af56-e1d46ddcb703" providerId="AD" clId="Web-{9828E95A-5E9B-F9BE-B585-33D6347AFE16}" dt="2022-12-19T15:42:59.443" v="15658"/>
        <pc:sldMkLst>
          <pc:docMk/>
          <pc:sldMk cId="633884610" sldId="276"/>
        </pc:sldMkLst>
        <pc:spChg chg="mod">
          <ac:chgData name="Johnson, Kristen Brown" userId="S::kjohn198@utk.edu::af95e4ff-7c7d-4ede-af56-e1d46ddcb703" providerId="AD" clId="Web-{9828E95A-5E9B-F9BE-B585-33D6347AFE16}" dt="2022-12-15T20:16:50.388" v="10469"/>
          <ac:spMkLst>
            <pc:docMk/>
            <pc:sldMk cId="633884610" sldId="276"/>
            <ac:spMk id="2" creationId="{BE99F33E-6F97-E12C-7A8F-78FA8DBF815B}"/>
          </ac:spMkLst>
        </pc:spChg>
        <pc:spChg chg="add del mod">
          <ac:chgData name="Johnson, Kristen Brown" userId="S::kjohn198@utk.edu::af95e4ff-7c7d-4ede-af56-e1d46ddcb703" providerId="AD" clId="Web-{9828E95A-5E9B-F9BE-B585-33D6347AFE16}" dt="2022-12-15T20:16:50.388" v="10469"/>
          <ac:spMkLst>
            <pc:docMk/>
            <pc:sldMk cId="633884610" sldId="276"/>
            <ac:spMk id="3" creationId="{4E8E7F19-D575-2234-AE0B-20BB0B81DD8C}"/>
          </ac:spMkLst>
        </pc:spChg>
        <pc:spChg chg="add del">
          <ac:chgData name="Johnson, Kristen Brown" userId="S::kjohn198@utk.edu::af95e4ff-7c7d-4ede-af56-e1d46ddcb703" providerId="AD" clId="Web-{9828E95A-5E9B-F9BE-B585-33D6347AFE16}" dt="2022-12-15T20:16:50.341" v="10468"/>
          <ac:spMkLst>
            <pc:docMk/>
            <pc:sldMk cId="633884610" sldId="276"/>
            <ac:spMk id="9" creationId="{88F0A37D-2337-4AAF-98B0-7E4E9B98719A}"/>
          </ac:spMkLst>
        </pc:spChg>
        <pc:spChg chg="add del">
          <ac:chgData name="Johnson, Kristen Brown" userId="S::kjohn198@utk.edu::af95e4ff-7c7d-4ede-af56-e1d46ddcb703" providerId="AD" clId="Web-{9828E95A-5E9B-F9BE-B585-33D6347AFE16}" dt="2022-12-15T20:16:50.341" v="10468"/>
          <ac:spMkLst>
            <pc:docMk/>
            <pc:sldMk cId="633884610" sldId="276"/>
            <ac:spMk id="13" creationId="{F7234D70-FB65-4E99-985E-64D219674D45}"/>
          </ac:spMkLst>
        </pc:spChg>
        <pc:spChg chg="add">
          <ac:chgData name="Johnson, Kristen Brown" userId="S::kjohn198@utk.edu::af95e4ff-7c7d-4ede-af56-e1d46ddcb703" providerId="AD" clId="Web-{9828E95A-5E9B-F9BE-B585-33D6347AFE16}" dt="2022-12-15T20:16:50.388" v="10469"/>
          <ac:spMkLst>
            <pc:docMk/>
            <pc:sldMk cId="633884610" sldId="276"/>
            <ac:spMk id="15" creationId="{88F0A37D-2337-4AAF-98B0-7E4E9B98719A}"/>
          </ac:spMkLst>
        </pc:spChg>
        <pc:spChg chg="add">
          <ac:chgData name="Johnson, Kristen Brown" userId="S::kjohn198@utk.edu::af95e4ff-7c7d-4ede-af56-e1d46ddcb703" providerId="AD" clId="Web-{9828E95A-5E9B-F9BE-B585-33D6347AFE16}" dt="2022-12-15T20:16:50.388" v="10469"/>
          <ac:spMkLst>
            <pc:docMk/>
            <pc:sldMk cId="633884610" sldId="276"/>
            <ac:spMk id="17" creationId="{F7234D70-FB65-4E99-985E-64D219674D45}"/>
          </ac:spMkLst>
        </pc:spChg>
        <pc:graphicFrameChg chg="add del">
          <ac:chgData name="Johnson, Kristen Brown" userId="S::kjohn198@utk.edu::af95e4ff-7c7d-4ede-af56-e1d46ddcb703" providerId="AD" clId="Web-{9828E95A-5E9B-F9BE-B585-33D6347AFE16}" dt="2022-12-15T20:16:50.341" v="10468"/>
          <ac:graphicFrameMkLst>
            <pc:docMk/>
            <pc:sldMk cId="633884610" sldId="276"/>
            <ac:graphicFrameMk id="5" creationId="{38FE41F8-99B1-E367-8D56-EC3586CD743A}"/>
          </ac:graphicFrameMkLst>
        </pc:graphicFrameChg>
        <pc:graphicFrameChg chg="add modGraphic">
          <ac:chgData name="Johnson, Kristen Brown" userId="S::kjohn198@utk.edu::af95e4ff-7c7d-4ede-af56-e1d46ddcb703" providerId="AD" clId="Web-{9828E95A-5E9B-F9BE-B585-33D6347AFE16}" dt="2022-12-15T20:24:08.761" v="10965" actId="20577"/>
          <ac:graphicFrameMkLst>
            <pc:docMk/>
            <pc:sldMk cId="633884610" sldId="276"/>
            <ac:graphicFrameMk id="18" creationId="{DD6A5C24-72BB-2D9D-690B-1FE493442C48}"/>
          </ac:graphicFrameMkLst>
        </pc:graphicFrameChg>
        <pc:cxnChg chg="add del">
          <ac:chgData name="Johnson, Kristen Brown" userId="S::kjohn198@utk.edu::af95e4ff-7c7d-4ede-af56-e1d46ddcb703" providerId="AD" clId="Web-{9828E95A-5E9B-F9BE-B585-33D6347AFE16}" dt="2022-12-15T20:16:50.341" v="10468"/>
          <ac:cxnSpMkLst>
            <pc:docMk/>
            <pc:sldMk cId="633884610" sldId="276"/>
            <ac:cxnSpMk id="11" creationId="{F15CCCF0-E573-463A-9760-1FDC0B2CFBD7}"/>
          </ac:cxnSpMkLst>
        </pc:cxnChg>
        <pc:cxnChg chg="add">
          <ac:chgData name="Johnson, Kristen Brown" userId="S::kjohn198@utk.edu::af95e4ff-7c7d-4ede-af56-e1d46ddcb703" providerId="AD" clId="Web-{9828E95A-5E9B-F9BE-B585-33D6347AFE16}" dt="2022-12-15T20:16:50.388" v="10469"/>
          <ac:cxnSpMkLst>
            <pc:docMk/>
            <pc:sldMk cId="633884610" sldId="276"/>
            <ac:cxnSpMk id="16" creationId="{F15CCCF0-E573-463A-9760-1FDC0B2CFBD7}"/>
          </ac:cxnSpMkLst>
        </pc:cxnChg>
      </pc:sldChg>
      <pc:sldChg chg="del">
        <pc:chgData name="Johnson, Kristen Brown" userId="S::kjohn198@utk.edu::af95e4ff-7c7d-4ede-af56-e1d46ddcb703" providerId="AD" clId="Web-{9828E95A-5E9B-F9BE-B585-33D6347AFE16}" dt="2022-12-15T19:33:35.651" v="5672"/>
        <pc:sldMkLst>
          <pc:docMk/>
          <pc:sldMk cId="715805824" sldId="277"/>
        </pc:sldMkLst>
      </pc:sldChg>
      <pc:sldChg chg="modNotes">
        <pc:chgData name="Johnson, Kristen Brown" userId="S::kjohn198@utk.edu::af95e4ff-7c7d-4ede-af56-e1d46ddcb703" providerId="AD" clId="Web-{9828E95A-5E9B-F9BE-B585-33D6347AFE16}" dt="2022-12-15T17:10:47.232" v="1318"/>
        <pc:sldMkLst>
          <pc:docMk/>
          <pc:sldMk cId="2004563849" sldId="278"/>
        </pc:sldMkLst>
      </pc:sldChg>
      <pc:sldChg chg="modNotes">
        <pc:chgData name="Johnson, Kristen Brown" userId="S::kjohn198@utk.edu::af95e4ff-7c7d-4ede-af56-e1d46ddcb703" providerId="AD" clId="Web-{9828E95A-5E9B-F9BE-B585-33D6347AFE16}" dt="2022-12-15T17:09:30.277" v="1159"/>
        <pc:sldMkLst>
          <pc:docMk/>
          <pc:sldMk cId="2168670376" sldId="279"/>
        </pc:sldMkLst>
      </pc:sldChg>
      <pc:sldChg chg="modNotes">
        <pc:chgData name="Johnson, Kristen Brown" userId="S::kjohn198@utk.edu::af95e4ff-7c7d-4ede-af56-e1d46ddcb703" providerId="AD" clId="Web-{9828E95A-5E9B-F9BE-B585-33D6347AFE16}" dt="2022-12-15T17:10:16.231" v="1256"/>
        <pc:sldMkLst>
          <pc:docMk/>
          <pc:sldMk cId="2411128557" sldId="280"/>
        </pc:sldMkLst>
      </pc:sldChg>
      <pc:sldChg chg="addSp delSp modSp new mod setBg modNotes">
        <pc:chgData name="Johnson, Kristen Brown" userId="S::kjohn198@utk.edu::af95e4ff-7c7d-4ede-af56-e1d46ddcb703" providerId="AD" clId="Web-{9828E95A-5E9B-F9BE-B585-33D6347AFE16}" dt="2022-12-19T18:52:32.897" v="17816"/>
        <pc:sldMkLst>
          <pc:docMk/>
          <pc:sldMk cId="1738384744" sldId="282"/>
        </pc:sldMkLst>
        <pc:spChg chg="mod">
          <ac:chgData name="Johnson, Kristen Brown" userId="S::kjohn198@utk.edu::af95e4ff-7c7d-4ede-af56-e1d46ddcb703" providerId="AD" clId="Web-{9828E95A-5E9B-F9BE-B585-33D6347AFE16}" dt="2022-12-15T17:21:11.672" v="1734"/>
          <ac:spMkLst>
            <pc:docMk/>
            <pc:sldMk cId="1738384744" sldId="282"/>
            <ac:spMk id="2" creationId="{70F4DD10-0B70-CE6A-A192-BECCAB0B33E7}"/>
          </ac:spMkLst>
        </pc:spChg>
        <pc:spChg chg="mod">
          <ac:chgData name="Johnson, Kristen Brown" userId="S::kjohn198@utk.edu::af95e4ff-7c7d-4ede-af56-e1d46ddcb703" providerId="AD" clId="Web-{9828E95A-5E9B-F9BE-B585-33D6347AFE16}" dt="2022-12-15T19:34:10.511" v="5675" actId="20577"/>
          <ac:spMkLst>
            <pc:docMk/>
            <pc:sldMk cId="1738384744" sldId="282"/>
            <ac:spMk id="3" creationId="{4C8C22D9-914E-48BA-5C56-A2BC42AE51C6}"/>
          </ac:spMkLst>
        </pc:spChg>
        <pc:spChg chg="add mod">
          <ac:chgData name="Johnson, Kristen Brown" userId="S::kjohn198@utk.edu::af95e4ff-7c7d-4ede-af56-e1d46ddcb703" providerId="AD" clId="Web-{9828E95A-5E9B-F9BE-B585-33D6347AFE16}" dt="2022-12-15T17:15:24.303" v="1424"/>
          <ac:spMkLst>
            <pc:docMk/>
            <pc:sldMk cId="1738384744" sldId="282"/>
            <ac:spMk id="5" creationId="{D24CE9CC-1A53-B401-0666-06EF5D02057F}"/>
          </ac:spMkLst>
        </pc:spChg>
        <pc:spChg chg="add del">
          <ac:chgData name="Johnson, Kristen Brown" userId="S::kjohn198@utk.edu::af95e4ff-7c7d-4ede-af56-e1d46ddcb703" providerId="AD" clId="Web-{9828E95A-5E9B-F9BE-B585-33D6347AFE16}" dt="2022-12-15T17:21:11.672" v="1734"/>
          <ac:spMkLst>
            <pc:docMk/>
            <pc:sldMk cId="1738384744" sldId="282"/>
            <ac:spMk id="10" creationId="{3CD9DF72-87A3-404E-A828-84CBF11A8303}"/>
          </ac:spMkLst>
        </pc:spChg>
        <pc:spChg chg="add">
          <ac:chgData name="Johnson, Kristen Brown" userId="S::kjohn198@utk.edu::af95e4ff-7c7d-4ede-af56-e1d46ddcb703" providerId="AD" clId="Web-{9828E95A-5E9B-F9BE-B585-33D6347AFE16}" dt="2022-12-15T17:21:11.672" v="1734"/>
          <ac:spMkLst>
            <pc:docMk/>
            <pc:sldMk cId="1738384744" sldId="282"/>
            <ac:spMk id="17" creationId="{D1D34770-47A8-402C-AF23-2B653F2D88C1}"/>
          </ac:spMkLst>
        </pc:spChg>
        <pc:picChg chg="add mod ord">
          <ac:chgData name="Johnson, Kristen Brown" userId="S::kjohn198@utk.edu::af95e4ff-7c7d-4ede-af56-e1d46ddcb703" providerId="AD" clId="Web-{9828E95A-5E9B-F9BE-B585-33D6347AFE16}" dt="2022-12-15T17:21:11.672" v="1734"/>
          <ac:picMkLst>
            <pc:docMk/>
            <pc:sldMk cId="1738384744" sldId="282"/>
            <ac:picMk id="4" creationId="{F920429A-531E-3C96-49CC-785847C0BE2A}"/>
          </ac:picMkLst>
        </pc:picChg>
        <pc:cxnChg chg="add del">
          <ac:chgData name="Johnson, Kristen Brown" userId="S::kjohn198@utk.edu::af95e4ff-7c7d-4ede-af56-e1d46ddcb703" providerId="AD" clId="Web-{9828E95A-5E9B-F9BE-B585-33D6347AFE16}" dt="2022-12-15T17:21:11.672" v="1734"/>
          <ac:cxnSpMkLst>
            <pc:docMk/>
            <pc:sldMk cId="1738384744" sldId="282"/>
            <ac:cxnSpMk id="12" creationId="{20E3A342-4D61-4E3F-AF90-1AB42AEB96CC}"/>
          </ac:cxnSpMkLst>
        </pc:cxnChg>
      </pc:sldChg>
      <pc:sldChg chg="addSp delSp modSp new mod setBg modNotes">
        <pc:chgData name="Johnson, Kristen Brown" userId="S::kjohn198@utk.edu::af95e4ff-7c7d-4ede-af56-e1d46ddcb703" providerId="AD" clId="Web-{9828E95A-5E9B-F9BE-B585-33D6347AFE16}" dt="2022-12-19T18:55:27.590" v="17883"/>
        <pc:sldMkLst>
          <pc:docMk/>
          <pc:sldMk cId="2834414643" sldId="283"/>
        </pc:sldMkLst>
        <pc:spChg chg="mod">
          <ac:chgData name="Johnson, Kristen Brown" userId="S::kjohn198@utk.edu::af95e4ff-7c7d-4ede-af56-e1d46ddcb703" providerId="AD" clId="Web-{9828E95A-5E9B-F9BE-B585-33D6347AFE16}" dt="2022-12-15T17:21:28.438" v="1739"/>
          <ac:spMkLst>
            <pc:docMk/>
            <pc:sldMk cId="2834414643" sldId="283"/>
            <ac:spMk id="2" creationId="{4BA3DF87-262D-18F6-8B94-D68E8D0AF114}"/>
          </ac:spMkLst>
        </pc:spChg>
        <pc:spChg chg="mod">
          <ac:chgData name="Johnson, Kristen Brown" userId="S::kjohn198@utk.edu::af95e4ff-7c7d-4ede-af56-e1d46ddcb703" providerId="AD" clId="Web-{9828E95A-5E9B-F9BE-B585-33D6347AFE16}" dt="2022-12-15T19:36:35.016" v="5734" actId="20577"/>
          <ac:spMkLst>
            <pc:docMk/>
            <pc:sldMk cId="2834414643" sldId="283"/>
            <ac:spMk id="3" creationId="{40F39149-F4A0-F6C1-F464-F38A4086B3EC}"/>
          </ac:spMkLst>
        </pc:spChg>
        <pc:spChg chg="add del">
          <ac:chgData name="Johnson, Kristen Brown" userId="S::kjohn198@utk.edu::af95e4ff-7c7d-4ede-af56-e1d46ddcb703" providerId="AD" clId="Web-{9828E95A-5E9B-F9BE-B585-33D6347AFE16}" dt="2022-12-15T17:20:57" v="1730"/>
          <ac:spMkLst>
            <pc:docMk/>
            <pc:sldMk cId="2834414643" sldId="283"/>
            <ac:spMk id="9" creationId="{3CD9DF72-87A3-404E-A828-84CBF11A8303}"/>
          </ac:spMkLst>
        </pc:spChg>
        <pc:spChg chg="add del">
          <ac:chgData name="Johnson, Kristen Brown" userId="S::kjohn198@utk.edu::af95e4ff-7c7d-4ede-af56-e1d46ddcb703" providerId="AD" clId="Web-{9828E95A-5E9B-F9BE-B585-33D6347AFE16}" dt="2022-12-15T17:21:28.438" v="1739"/>
          <ac:spMkLst>
            <pc:docMk/>
            <pc:sldMk cId="2834414643" sldId="283"/>
            <ac:spMk id="16" creationId="{04812C46-200A-4DEB-A05E-3ED6C68C2387}"/>
          </ac:spMkLst>
        </pc:spChg>
        <pc:spChg chg="add del">
          <ac:chgData name="Johnson, Kristen Brown" userId="S::kjohn198@utk.edu::af95e4ff-7c7d-4ede-af56-e1d46ddcb703" providerId="AD" clId="Web-{9828E95A-5E9B-F9BE-B585-33D6347AFE16}" dt="2022-12-15T17:21:28.438" v="1739"/>
          <ac:spMkLst>
            <pc:docMk/>
            <pc:sldMk cId="2834414643" sldId="283"/>
            <ac:spMk id="18" creationId="{D1EA859B-E555-4109-94F3-6700E046E008}"/>
          </ac:spMkLst>
        </pc:spChg>
        <pc:spChg chg="add">
          <ac:chgData name="Johnson, Kristen Brown" userId="S::kjohn198@utk.edu::af95e4ff-7c7d-4ede-af56-e1d46ddcb703" providerId="AD" clId="Web-{9828E95A-5E9B-F9BE-B585-33D6347AFE16}" dt="2022-12-15T17:21:28.438" v="1739"/>
          <ac:spMkLst>
            <pc:docMk/>
            <pc:sldMk cId="2834414643" sldId="283"/>
            <ac:spMk id="23" creationId="{D1D34770-47A8-402C-AF23-2B653F2D88C1}"/>
          </ac:spMkLst>
        </pc:spChg>
        <pc:picChg chg="add mod ord">
          <ac:chgData name="Johnson, Kristen Brown" userId="S::kjohn198@utk.edu::af95e4ff-7c7d-4ede-af56-e1d46ddcb703" providerId="AD" clId="Web-{9828E95A-5E9B-F9BE-B585-33D6347AFE16}" dt="2022-12-15T17:21:28.438" v="1739"/>
          <ac:picMkLst>
            <pc:docMk/>
            <pc:sldMk cId="2834414643" sldId="283"/>
            <ac:picMk id="4" creationId="{540E2F1A-0212-4676-FD6C-685C826DE32D}"/>
          </ac:picMkLst>
        </pc:picChg>
        <pc:cxnChg chg="add del">
          <ac:chgData name="Johnson, Kristen Brown" userId="S::kjohn198@utk.edu::af95e4ff-7c7d-4ede-af56-e1d46ddcb703" providerId="AD" clId="Web-{9828E95A-5E9B-F9BE-B585-33D6347AFE16}" dt="2022-12-15T17:20:57" v="1730"/>
          <ac:cxnSpMkLst>
            <pc:docMk/>
            <pc:sldMk cId="2834414643" sldId="283"/>
            <ac:cxnSpMk id="11" creationId="{20E3A342-4D61-4E3F-AF90-1AB42AEB96CC}"/>
          </ac:cxnSpMkLst>
        </pc:cxnChg>
      </pc:sldChg>
      <pc:sldChg chg="addSp delSp modSp new mod setBg modNotes">
        <pc:chgData name="Johnson, Kristen Brown" userId="S::kjohn198@utk.edu::af95e4ff-7c7d-4ede-af56-e1d46ddcb703" providerId="AD" clId="Web-{9828E95A-5E9B-F9BE-B585-33D6347AFE16}" dt="2022-12-19T19:02:39.573" v="18701"/>
        <pc:sldMkLst>
          <pc:docMk/>
          <pc:sldMk cId="311260884" sldId="284"/>
        </pc:sldMkLst>
        <pc:spChg chg="mod">
          <ac:chgData name="Johnson, Kristen Brown" userId="S::kjohn198@utk.edu::af95e4ff-7c7d-4ede-af56-e1d46ddcb703" providerId="AD" clId="Web-{9828E95A-5E9B-F9BE-B585-33D6347AFE16}" dt="2022-12-15T19:16:16.993" v="5472"/>
          <ac:spMkLst>
            <pc:docMk/>
            <pc:sldMk cId="311260884" sldId="284"/>
            <ac:spMk id="2" creationId="{2277C242-39F6-70FF-E59F-5F64C5EF74D2}"/>
          </ac:spMkLst>
        </pc:spChg>
        <pc:spChg chg="add mod">
          <ac:chgData name="Johnson, Kristen Brown" userId="S::kjohn198@utk.edu::af95e4ff-7c7d-4ede-af56-e1d46ddcb703" providerId="AD" clId="Web-{9828E95A-5E9B-F9BE-B585-33D6347AFE16}" dt="2022-12-15T21:36:10.004" v="14699" actId="20577"/>
          <ac:spMkLst>
            <pc:docMk/>
            <pc:sldMk cId="311260884" sldId="284"/>
            <ac:spMk id="3" creationId="{890A103B-5F89-7346-E32C-460F18037DA2}"/>
          </ac:spMkLst>
        </pc:spChg>
        <pc:spChg chg="del">
          <ac:chgData name="Johnson, Kristen Brown" userId="S::kjohn198@utk.edu::af95e4ff-7c7d-4ede-af56-e1d46ddcb703" providerId="AD" clId="Web-{9828E95A-5E9B-F9BE-B585-33D6347AFE16}" dt="2022-12-15T17:38:46.469" v="2929"/>
          <ac:spMkLst>
            <pc:docMk/>
            <pc:sldMk cId="311260884" sldId="284"/>
            <ac:spMk id="3" creationId="{FB47A0E4-B696-7BF3-C644-AB46CCD87B55}"/>
          </ac:spMkLst>
        </pc:spChg>
        <pc:graphicFrameChg chg="add mod ord modGraphic">
          <ac:chgData name="Johnson, Kristen Brown" userId="S::kjohn198@utk.edu::af95e4ff-7c7d-4ede-af56-e1d46ddcb703" providerId="AD" clId="Web-{9828E95A-5E9B-F9BE-B585-33D6347AFE16}" dt="2022-12-15T22:54:49.713" v="14715"/>
          <ac:graphicFrameMkLst>
            <pc:docMk/>
            <pc:sldMk cId="311260884" sldId="284"/>
            <ac:graphicFrameMk id="4" creationId="{078F2BB5-B6E7-B42C-AD8C-8EC7A9B29616}"/>
          </ac:graphicFrameMkLst>
        </pc:graphicFrameChg>
      </pc:sldChg>
      <pc:sldChg chg="addSp delSp modSp new del mod modClrScheme chgLayout modNotes">
        <pc:chgData name="Johnson, Kristen Brown" userId="S::kjohn198@utk.edu::af95e4ff-7c7d-4ede-af56-e1d46ddcb703" providerId="AD" clId="Web-{9828E95A-5E9B-F9BE-B585-33D6347AFE16}" dt="2022-12-15T19:20:24.314" v="5522"/>
        <pc:sldMkLst>
          <pc:docMk/>
          <pc:sldMk cId="1627711074" sldId="285"/>
        </pc:sldMkLst>
        <pc:spChg chg="mod ord">
          <ac:chgData name="Johnson, Kristen Brown" userId="S::kjohn198@utk.edu::af95e4ff-7c7d-4ede-af56-e1d46ddcb703" providerId="AD" clId="Web-{9828E95A-5E9B-F9BE-B585-33D6347AFE16}" dt="2022-12-15T19:19:55.987" v="5504" actId="20577"/>
          <ac:spMkLst>
            <pc:docMk/>
            <pc:sldMk cId="1627711074" sldId="285"/>
            <ac:spMk id="2" creationId="{B40992D8-7FF5-F983-9AE5-99BA80C84F13}"/>
          </ac:spMkLst>
        </pc:spChg>
        <pc:spChg chg="mod ord">
          <ac:chgData name="Johnson, Kristen Brown" userId="S::kjohn198@utk.edu::af95e4ff-7c7d-4ede-af56-e1d46ddcb703" providerId="AD" clId="Web-{9828E95A-5E9B-F9BE-B585-33D6347AFE16}" dt="2022-12-15T19:19:21.702" v="5492"/>
          <ac:spMkLst>
            <pc:docMk/>
            <pc:sldMk cId="1627711074" sldId="285"/>
            <ac:spMk id="3" creationId="{B8D69919-2FE2-1F08-52B8-F9909BABB512}"/>
          </ac:spMkLst>
        </pc:spChg>
        <pc:spChg chg="add del mod">
          <ac:chgData name="Johnson, Kristen Brown" userId="S::kjohn198@utk.edu::af95e4ff-7c7d-4ede-af56-e1d46ddcb703" providerId="AD" clId="Web-{9828E95A-5E9B-F9BE-B585-33D6347AFE16}" dt="2022-12-15T19:18:52.154" v="5490"/>
          <ac:spMkLst>
            <pc:docMk/>
            <pc:sldMk cId="1627711074" sldId="285"/>
            <ac:spMk id="4" creationId="{676412A3-5B3E-9B53-F43F-B6679AB69114}"/>
          </ac:spMkLst>
        </pc:spChg>
        <pc:spChg chg="add mod">
          <ac:chgData name="Johnson, Kristen Brown" userId="S::kjohn198@utk.edu::af95e4ff-7c7d-4ede-af56-e1d46ddcb703" providerId="AD" clId="Web-{9828E95A-5E9B-F9BE-B585-33D6347AFE16}" dt="2022-12-15T19:20:02.782" v="5506" actId="20577"/>
          <ac:spMkLst>
            <pc:docMk/>
            <pc:sldMk cId="1627711074" sldId="285"/>
            <ac:spMk id="5" creationId="{C23261C5-DA12-B877-0632-F23A9C458688}"/>
          </ac:spMkLst>
        </pc:spChg>
      </pc:sldChg>
      <pc:sldChg chg="addSp delSp modSp new mod setBg modNotes">
        <pc:chgData name="Johnson, Kristen Brown" userId="S::kjohn198@utk.edu::af95e4ff-7c7d-4ede-af56-e1d46ddcb703" providerId="AD" clId="Web-{9828E95A-5E9B-F9BE-B585-33D6347AFE16}" dt="2022-12-19T19:05:40.579" v="18783"/>
        <pc:sldMkLst>
          <pc:docMk/>
          <pc:sldMk cId="2742167479" sldId="286"/>
        </pc:sldMkLst>
        <pc:spChg chg="mod">
          <ac:chgData name="Johnson, Kristen Brown" userId="S::kjohn198@utk.edu::af95e4ff-7c7d-4ede-af56-e1d46ddcb703" providerId="AD" clId="Web-{9828E95A-5E9B-F9BE-B585-33D6347AFE16}" dt="2022-12-15T19:20:28.736" v="5523"/>
          <ac:spMkLst>
            <pc:docMk/>
            <pc:sldMk cId="2742167479" sldId="286"/>
            <ac:spMk id="2" creationId="{B301BC4A-BC8A-0FBF-5F2C-37493D9E43C9}"/>
          </ac:spMkLst>
        </pc:spChg>
        <pc:spChg chg="del mod">
          <ac:chgData name="Johnson, Kristen Brown" userId="S::kjohn198@utk.edu::af95e4ff-7c7d-4ede-af56-e1d46ddcb703" providerId="AD" clId="Web-{9828E95A-5E9B-F9BE-B585-33D6347AFE16}" dt="2022-12-15T19:20:28.736" v="5523"/>
          <ac:spMkLst>
            <pc:docMk/>
            <pc:sldMk cId="2742167479" sldId="286"/>
            <ac:spMk id="3" creationId="{7D06F224-9B72-E869-BF1A-1F022E23350E}"/>
          </ac:spMkLst>
        </pc:spChg>
        <pc:spChg chg="add">
          <ac:chgData name="Johnson, Kristen Brown" userId="S::kjohn198@utk.edu::af95e4ff-7c7d-4ede-af56-e1d46ddcb703" providerId="AD" clId="Web-{9828E95A-5E9B-F9BE-B585-33D6347AFE16}" dt="2022-12-15T19:20:28.736" v="5523"/>
          <ac:spMkLst>
            <pc:docMk/>
            <pc:sldMk cId="2742167479" sldId="286"/>
            <ac:spMk id="9" creationId="{88F0A37D-2337-4AAF-98B0-7E4E9B98719A}"/>
          </ac:spMkLst>
        </pc:spChg>
        <pc:spChg chg="add">
          <ac:chgData name="Johnson, Kristen Brown" userId="S::kjohn198@utk.edu::af95e4ff-7c7d-4ede-af56-e1d46ddcb703" providerId="AD" clId="Web-{9828E95A-5E9B-F9BE-B585-33D6347AFE16}" dt="2022-12-15T19:20:28.736" v="5523"/>
          <ac:spMkLst>
            <pc:docMk/>
            <pc:sldMk cId="2742167479" sldId="286"/>
            <ac:spMk id="13" creationId="{F7234D70-FB65-4E99-985E-64D219674D45}"/>
          </ac:spMkLst>
        </pc:spChg>
        <pc:graphicFrameChg chg="add modGraphic">
          <ac:chgData name="Johnson, Kristen Brown" userId="S::kjohn198@utk.edu::af95e4ff-7c7d-4ede-af56-e1d46ddcb703" providerId="AD" clId="Web-{9828E95A-5E9B-F9BE-B585-33D6347AFE16}" dt="2022-12-15T19:48:45.523" v="7307" actId="20577"/>
          <ac:graphicFrameMkLst>
            <pc:docMk/>
            <pc:sldMk cId="2742167479" sldId="286"/>
            <ac:graphicFrameMk id="5" creationId="{B8A3F510-DAAB-1897-3892-8F37830EEBD8}"/>
          </ac:graphicFrameMkLst>
        </pc:graphicFrameChg>
        <pc:cxnChg chg="add">
          <ac:chgData name="Johnson, Kristen Brown" userId="S::kjohn198@utk.edu::af95e4ff-7c7d-4ede-af56-e1d46ddcb703" providerId="AD" clId="Web-{9828E95A-5E9B-F9BE-B585-33D6347AFE16}" dt="2022-12-15T19:20:28.736" v="5523"/>
          <ac:cxnSpMkLst>
            <pc:docMk/>
            <pc:sldMk cId="2742167479" sldId="286"/>
            <ac:cxnSpMk id="11" creationId="{F15CCCF0-E573-463A-9760-1FDC0B2CFBD7}"/>
          </ac:cxnSpMkLst>
        </pc:cxnChg>
      </pc:sldChg>
      <pc:sldChg chg="addSp delSp modSp new mod setBg setClrOvrMap modNotes">
        <pc:chgData name="Johnson, Kristen Brown" userId="S::kjohn198@utk.edu::af95e4ff-7c7d-4ede-af56-e1d46ddcb703" providerId="AD" clId="Web-{9828E95A-5E9B-F9BE-B585-33D6347AFE16}" dt="2022-12-15T21:15:14.887" v="14611"/>
        <pc:sldMkLst>
          <pc:docMk/>
          <pc:sldMk cId="1040437400" sldId="287"/>
        </pc:sldMkLst>
        <pc:spChg chg="mod">
          <ac:chgData name="Johnson, Kristen Brown" userId="S::kjohn198@utk.edu::af95e4ff-7c7d-4ede-af56-e1d46ddcb703" providerId="AD" clId="Web-{9828E95A-5E9B-F9BE-B585-33D6347AFE16}" dt="2022-12-15T19:46:50.003" v="6884"/>
          <ac:spMkLst>
            <pc:docMk/>
            <pc:sldMk cId="1040437400" sldId="287"/>
            <ac:spMk id="2" creationId="{9710F82F-569F-A6E6-3EA3-E987D472CE28}"/>
          </ac:spMkLst>
        </pc:spChg>
        <pc:spChg chg="mod">
          <ac:chgData name="Johnson, Kristen Brown" userId="S::kjohn198@utk.edu::af95e4ff-7c7d-4ede-af56-e1d46ddcb703" providerId="AD" clId="Web-{9828E95A-5E9B-F9BE-B585-33D6347AFE16}" dt="2022-12-15T19:55:41.676" v="8236" actId="20577"/>
          <ac:spMkLst>
            <pc:docMk/>
            <pc:sldMk cId="1040437400" sldId="287"/>
            <ac:spMk id="3" creationId="{D93FDD76-28DD-E774-E954-3310BE1C2EB3}"/>
          </ac:spMkLst>
        </pc:spChg>
        <pc:spChg chg="add del">
          <ac:chgData name="Johnson, Kristen Brown" userId="S::kjohn198@utk.edu::af95e4ff-7c7d-4ede-af56-e1d46ddcb703" providerId="AD" clId="Web-{9828E95A-5E9B-F9BE-B585-33D6347AFE16}" dt="2022-12-15T19:46:50.003" v="6884"/>
          <ac:spMkLst>
            <pc:docMk/>
            <pc:sldMk cId="1040437400" sldId="287"/>
            <ac:spMk id="9" creationId="{E844E128-FF69-4E9F-8327-6B504B3C5AE1}"/>
          </ac:spMkLst>
        </pc:spChg>
        <pc:spChg chg="add">
          <ac:chgData name="Johnson, Kristen Brown" userId="S::kjohn198@utk.edu::af95e4ff-7c7d-4ede-af56-e1d46ddcb703" providerId="AD" clId="Web-{9828E95A-5E9B-F9BE-B585-33D6347AFE16}" dt="2022-12-15T19:46:50.003" v="6884"/>
          <ac:spMkLst>
            <pc:docMk/>
            <pc:sldMk cId="1040437400" sldId="287"/>
            <ac:spMk id="16" creationId="{F64BBAA4-C62B-4146-B49F-FE4CC4655EE0}"/>
          </ac:spMkLst>
        </pc:spChg>
        <pc:spChg chg="add">
          <ac:chgData name="Johnson, Kristen Brown" userId="S::kjohn198@utk.edu::af95e4ff-7c7d-4ede-af56-e1d46ddcb703" providerId="AD" clId="Web-{9828E95A-5E9B-F9BE-B585-33D6347AFE16}" dt="2022-12-15T19:46:50.003" v="6884"/>
          <ac:spMkLst>
            <pc:docMk/>
            <pc:sldMk cId="1040437400" sldId="287"/>
            <ac:spMk id="20" creationId="{6BF36B24-6632-4516-9692-731462896C1F}"/>
          </ac:spMkLst>
        </pc:spChg>
        <pc:picChg chg="add mod">
          <ac:chgData name="Johnson, Kristen Brown" userId="S::kjohn198@utk.edu::af95e4ff-7c7d-4ede-af56-e1d46ddcb703" providerId="AD" clId="Web-{9828E95A-5E9B-F9BE-B585-33D6347AFE16}" dt="2022-12-15T19:46:50.003" v="6884"/>
          <ac:picMkLst>
            <pc:docMk/>
            <pc:sldMk cId="1040437400" sldId="287"/>
            <ac:picMk id="5" creationId="{10CEEFD7-592F-C4E2-41A5-1CFD9D96729B}"/>
          </ac:picMkLst>
        </pc:picChg>
        <pc:cxnChg chg="add del">
          <ac:chgData name="Johnson, Kristen Brown" userId="S::kjohn198@utk.edu::af95e4ff-7c7d-4ede-af56-e1d46ddcb703" providerId="AD" clId="Web-{9828E95A-5E9B-F9BE-B585-33D6347AFE16}" dt="2022-12-15T19:46:50.003" v="6884"/>
          <ac:cxnSpMkLst>
            <pc:docMk/>
            <pc:sldMk cId="1040437400" sldId="287"/>
            <ac:cxnSpMk id="11" creationId="{055CEADF-09EA-423C-8C45-F94AF44D5AF0}"/>
          </ac:cxnSpMkLst>
        </pc:cxnChg>
        <pc:cxnChg chg="add">
          <ac:chgData name="Johnson, Kristen Brown" userId="S::kjohn198@utk.edu::af95e4ff-7c7d-4ede-af56-e1d46ddcb703" providerId="AD" clId="Web-{9828E95A-5E9B-F9BE-B585-33D6347AFE16}" dt="2022-12-15T19:46:50.003" v="6884"/>
          <ac:cxnSpMkLst>
            <pc:docMk/>
            <pc:sldMk cId="1040437400" sldId="287"/>
            <ac:cxnSpMk id="18" creationId="{EEB57AA8-F021-480C-A9E2-F89913313611}"/>
          </ac:cxnSpMkLst>
        </pc:cxnChg>
      </pc:sldChg>
    </pc:docChg>
  </pc:docChgLst>
  <pc:docChgLst>
    <pc:chgData name="Johnson, Kristen Brown" userId="S::kjohn198@utk.edu::af95e4ff-7c7d-4ede-af56-e1d46ddcb703" providerId="AD" clId="Web-{30F752B9-3D3F-0260-48A8-CDDE17CBFBCA}"/>
    <pc:docChg chg="addSld modSld sldOrd">
      <pc:chgData name="Johnson, Kristen Brown" userId="S::kjohn198@utk.edu::af95e4ff-7c7d-4ede-af56-e1d46ddcb703" providerId="AD" clId="Web-{30F752B9-3D3F-0260-48A8-CDDE17CBFBCA}" dt="2022-12-14T22:10:19.274" v="7705"/>
      <pc:docMkLst>
        <pc:docMk/>
      </pc:docMkLst>
      <pc:sldChg chg="modNotes">
        <pc:chgData name="Johnson, Kristen Brown" userId="S::kjohn198@utk.edu::af95e4ff-7c7d-4ede-af56-e1d46ddcb703" providerId="AD" clId="Web-{30F752B9-3D3F-0260-48A8-CDDE17CBFBCA}" dt="2022-12-14T17:24:40.905" v="20"/>
        <pc:sldMkLst>
          <pc:docMk/>
          <pc:sldMk cId="109857222" sldId="256"/>
        </pc:sldMkLst>
      </pc:sldChg>
      <pc:sldChg chg="modSp ord modNotes">
        <pc:chgData name="Johnson, Kristen Brown" userId="S::kjohn198@utk.edu::af95e4ff-7c7d-4ede-af56-e1d46ddcb703" providerId="AD" clId="Web-{30F752B9-3D3F-0260-48A8-CDDE17CBFBCA}" dt="2022-12-14T20:01:24.574" v="6210"/>
        <pc:sldMkLst>
          <pc:docMk/>
          <pc:sldMk cId="692731500" sldId="257"/>
        </pc:sldMkLst>
        <pc:spChg chg="mod">
          <ac:chgData name="Johnson, Kristen Brown" userId="S::kjohn198@utk.edu::af95e4ff-7c7d-4ede-af56-e1d46ddcb703" providerId="AD" clId="Web-{30F752B9-3D3F-0260-48A8-CDDE17CBFBCA}" dt="2022-12-14T19:55:52.800" v="5721" actId="20577"/>
          <ac:spMkLst>
            <pc:docMk/>
            <pc:sldMk cId="692731500" sldId="257"/>
            <ac:spMk id="3" creationId="{F8A4275C-F48B-BFD6-6758-66A29E7FFAD3}"/>
          </ac:spMkLst>
        </pc:spChg>
      </pc:sldChg>
      <pc:sldChg chg="modSp modNotes">
        <pc:chgData name="Johnson, Kristen Brown" userId="S::kjohn198@utk.edu::af95e4ff-7c7d-4ede-af56-e1d46ddcb703" providerId="AD" clId="Web-{30F752B9-3D3F-0260-48A8-CDDE17CBFBCA}" dt="2022-12-14T21:41:37.349" v="6579"/>
        <pc:sldMkLst>
          <pc:docMk/>
          <pc:sldMk cId="2939590599" sldId="258"/>
        </pc:sldMkLst>
        <pc:spChg chg="mod">
          <ac:chgData name="Johnson, Kristen Brown" userId="S::kjohn198@utk.edu::af95e4ff-7c7d-4ede-af56-e1d46ddcb703" providerId="AD" clId="Web-{30F752B9-3D3F-0260-48A8-CDDE17CBFBCA}" dt="2022-12-14T17:31:54.871" v="96" actId="20577"/>
          <ac:spMkLst>
            <pc:docMk/>
            <pc:sldMk cId="2939590599" sldId="258"/>
            <ac:spMk id="2" creationId="{5D9F7AA6-51F0-B4FE-0F4D-81DEFE900212}"/>
          </ac:spMkLst>
        </pc:spChg>
        <pc:spChg chg="mod">
          <ac:chgData name="Johnson, Kristen Brown" userId="S::kjohn198@utk.edu::af95e4ff-7c7d-4ede-af56-e1d46ddcb703" providerId="AD" clId="Web-{30F752B9-3D3F-0260-48A8-CDDE17CBFBCA}" dt="2022-12-14T18:38:45.451" v="2481" actId="20577"/>
          <ac:spMkLst>
            <pc:docMk/>
            <pc:sldMk cId="2939590599" sldId="258"/>
            <ac:spMk id="3" creationId="{92E72945-3FFD-8890-928F-4D06FAA50DB3}"/>
          </ac:spMkLst>
        </pc:spChg>
      </pc:sldChg>
      <pc:sldChg chg="modSp modNotes">
        <pc:chgData name="Johnson, Kristen Brown" userId="S::kjohn198@utk.edu::af95e4ff-7c7d-4ede-af56-e1d46ddcb703" providerId="AD" clId="Web-{30F752B9-3D3F-0260-48A8-CDDE17CBFBCA}" dt="2022-12-14T21:55:52.374" v="7282" actId="20577"/>
        <pc:sldMkLst>
          <pc:docMk/>
          <pc:sldMk cId="2332007580" sldId="260"/>
        </pc:sldMkLst>
        <pc:spChg chg="mod">
          <ac:chgData name="Johnson, Kristen Brown" userId="S::kjohn198@utk.edu::af95e4ff-7c7d-4ede-af56-e1d46ddcb703" providerId="AD" clId="Web-{30F752B9-3D3F-0260-48A8-CDDE17CBFBCA}" dt="2022-12-14T21:55:52.374" v="7282" actId="20577"/>
          <ac:spMkLst>
            <pc:docMk/>
            <pc:sldMk cId="2332007580" sldId="260"/>
            <ac:spMk id="21" creationId="{1A594CB9-F3EA-F011-C648-02C52A05720D}"/>
          </ac:spMkLst>
        </pc:spChg>
      </pc:sldChg>
      <pc:sldChg chg="modSp modNotes">
        <pc:chgData name="Johnson, Kristen Brown" userId="S::kjohn198@utk.edu::af95e4ff-7c7d-4ede-af56-e1d46ddcb703" providerId="AD" clId="Web-{30F752B9-3D3F-0260-48A8-CDDE17CBFBCA}" dt="2022-12-14T21:42:50.913" v="6656"/>
        <pc:sldMkLst>
          <pc:docMk/>
          <pc:sldMk cId="2251792555" sldId="262"/>
        </pc:sldMkLst>
        <pc:spChg chg="mod">
          <ac:chgData name="Johnson, Kristen Brown" userId="S::kjohn198@utk.edu::af95e4ff-7c7d-4ede-af56-e1d46ddcb703" providerId="AD" clId="Web-{30F752B9-3D3F-0260-48A8-CDDE17CBFBCA}" dt="2022-12-14T20:12:59.999" v="6217" actId="20577"/>
          <ac:spMkLst>
            <pc:docMk/>
            <pc:sldMk cId="2251792555" sldId="262"/>
            <ac:spMk id="2" creationId="{DB1CBA66-DD4F-42C2-2AD0-31E8D7813DBA}"/>
          </ac:spMkLst>
        </pc:spChg>
      </pc:sldChg>
      <pc:sldChg chg="ord">
        <pc:chgData name="Johnson, Kristen Brown" userId="S::kjohn198@utk.edu::af95e4ff-7c7d-4ede-af56-e1d46ddcb703" providerId="AD" clId="Web-{30F752B9-3D3F-0260-48A8-CDDE17CBFBCA}" dt="2022-12-14T20:01:36.778" v="6211"/>
        <pc:sldMkLst>
          <pc:docMk/>
          <pc:sldMk cId="2673799880" sldId="274"/>
        </pc:sldMkLst>
      </pc:sldChg>
      <pc:sldChg chg="addSp delSp modSp new mod setBg">
        <pc:chgData name="Johnson, Kristen Brown" userId="S::kjohn198@utk.edu::af95e4ff-7c7d-4ede-af56-e1d46ddcb703" providerId="AD" clId="Web-{30F752B9-3D3F-0260-48A8-CDDE17CBFBCA}" dt="2022-12-14T20:19:09.462" v="6442"/>
        <pc:sldMkLst>
          <pc:docMk/>
          <pc:sldMk cId="2113134368" sldId="275"/>
        </pc:sldMkLst>
        <pc:spChg chg="mod">
          <ac:chgData name="Johnson, Kristen Brown" userId="S::kjohn198@utk.edu::af95e4ff-7c7d-4ede-af56-e1d46ddcb703" providerId="AD" clId="Web-{30F752B9-3D3F-0260-48A8-CDDE17CBFBCA}" dt="2022-12-14T20:18:54.399" v="6441" actId="20577"/>
          <ac:spMkLst>
            <pc:docMk/>
            <pc:sldMk cId="2113134368" sldId="275"/>
            <ac:spMk id="2" creationId="{6B19DB3F-2F9E-6798-2786-2ACDA88F0A9E}"/>
          </ac:spMkLst>
        </pc:spChg>
        <pc:spChg chg="del">
          <ac:chgData name="Johnson, Kristen Brown" userId="S::kjohn198@utk.edu::af95e4ff-7c7d-4ede-af56-e1d46ddcb703" providerId="AD" clId="Web-{30F752B9-3D3F-0260-48A8-CDDE17CBFBCA}" dt="2022-12-14T20:13:34.532" v="6222"/>
          <ac:spMkLst>
            <pc:docMk/>
            <pc:sldMk cId="2113134368" sldId="275"/>
            <ac:spMk id="3" creationId="{0125DE20-E407-C309-85E9-0A1BC54FE687}"/>
          </ac:spMkLst>
        </pc:spChg>
        <pc:spChg chg="add">
          <ac:chgData name="Johnson, Kristen Brown" userId="S::kjohn198@utk.edu::af95e4ff-7c7d-4ede-af56-e1d46ddcb703" providerId="AD" clId="Web-{30F752B9-3D3F-0260-48A8-CDDE17CBFBCA}" dt="2022-12-14T20:18:21.305" v="6434"/>
          <ac:spMkLst>
            <pc:docMk/>
            <pc:sldMk cId="2113134368" sldId="275"/>
            <ac:spMk id="9" creationId="{B0E58038-8ACE-4AD9-B404-25C603550D83}"/>
          </ac:spMkLst>
        </pc:spChg>
        <pc:spChg chg="add">
          <ac:chgData name="Johnson, Kristen Brown" userId="S::kjohn198@utk.edu::af95e4ff-7c7d-4ede-af56-e1d46ddcb703" providerId="AD" clId="Web-{30F752B9-3D3F-0260-48A8-CDDE17CBFBCA}" dt="2022-12-14T20:18:21.305" v="6434"/>
          <ac:spMkLst>
            <pc:docMk/>
            <pc:sldMk cId="2113134368" sldId="275"/>
            <ac:spMk id="13" creationId="{82BCDE19-2810-4337-9C49-8589C421767D}"/>
          </ac:spMkLst>
        </pc:spChg>
        <pc:graphicFrameChg chg="add mod ord modGraphic">
          <ac:chgData name="Johnson, Kristen Brown" userId="S::kjohn198@utk.edu::af95e4ff-7c7d-4ede-af56-e1d46ddcb703" providerId="AD" clId="Web-{30F752B9-3D3F-0260-48A8-CDDE17CBFBCA}" dt="2022-12-14T20:19:09.462" v="6442"/>
          <ac:graphicFrameMkLst>
            <pc:docMk/>
            <pc:sldMk cId="2113134368" sldId="275"/>
            <ac:graphicFrameMk id="4" creationId="{4A91CE5E-7AFA-7EFF-FB9D-3B4537B6C8B6}"/>
          </ac:graphicFrameMkLst>
        </pc:graphicFrameChg>
        <pc:cxnChg chg="add">
          <ac:chgData name="Johnson, Kristen Brown" userId="S::kjohn198@utk.edu::af95e4ff-7c7d-4ede-af56-e1d46ddcb703" providerId="AD" clId="Web-{30F752B9-3D3F-0260-48A8-CDDE17CBFBCA}" dt="2022-12-14T20:18:21.305" v="6434"/>
          <ac:cxnSpMkLst>
            <pc:docMk/>
            <pc:sldMk cId="2113134368" sldId="275"/>
            <ac:cxnSpMk id="11" creationId="{38A34772-9011-42B5-AA63-FD6DEC92EE72}"/>
          </ac:cxnSpMkLst>
        </pc:cxnChg>
      </pc:sldChg>
      <pc:sldChg chg="modSp new ord modNotes">
        <pc:chgData name="Johnson, Kristen Brown" userId="S::kjohn198@utk.edu::af95e4ff-7c7d-4ede-af56-e1d46ddcb703" providerId="AD" clId="Web-{30F752B9-3D3F-0260-48A8-CDDE17CBFBCA}" dt="2022-12-14T22:10:19.274" v="7705"/>
        <pc:sldMkLst>
          <pc:docMk/>
          <pc:sldMk cId="633884610" sldId="276"/>
        </pc:sldMkLst>
        <pc:spChg chg="mod">
          <ac:chgData name="Johnson, Kristen Brown" userId="S::kjohn198@utk.edu::af95e4ff-7c7d-4ede-af56-e1d46ddcb703" providerId="AD" clId="Web-{30F752B9-3D3F-0260-48A8-CDDE17CBFBCA}" dt="2022-12-14T21:55:38.545" v="7281" actId="20577"/>
          <ac:spMkLst>
            <pc:docMk/>
            <pc:sldMk cId="633884610" sldId="276"/>
            <ac:spMk id="2" creationId="{BE99F33E-6F97-E12C-7A8F-78FA8DBF815B}"/>
          </ac:spMkLst>
        </pc:spChg>
        <pc:spChg chg="mod">
          <ac:chgData name="Johnson, Kristen Brown" userId="S::kjohn198@utk.edu::af95e4ff-7c7d-4ede-af56-e1d46ddcb703" providerId="AD" clId="Web-{30F752B9-3D3F-0260-48A8-CDDE17CBFBCA}" dt="2022-12-14T22:03:38.544" v="7473" actId="20577"/>
          <ac:spMkLst>
            <pc:docMk/>
            <pc:sldMk cId="633884610" sldId="276"/>
            <ac:spMk id="3" creationId="{4E8E7F19-D575-2234-AE0B-20BB0B81DD8C}"/>
          </ac:spMkLst>
        </pc:spChg>
      </pc:sldChg>
      <pc:sldChg chg="modSp new">
        <pc:chgData name="Johnson, Kristen Brown" userId="S::kjohn198@utk.edu::af95e4ff-7c7d-4ede-af56-e1d46ddcb703" providerId="AD" clId="Web-{30F752B9-3D3F-0260-48A8-CDDE17CBFBCA}" dt="2022-12-14T21:43:51.821" v="6746" actId="20577"/>
        <pc:sldMkLst>
          <pc:docMk/>
          <pc:sldMk cId="715805824" sldId="277"/>
        </pc:sldMkLst>
        <pc:spChg chg="mod">
          <ac:chgData name="Johnson, Kristen Brown" userId="S::kjohn198@utk.edu::af95e4ff-7c7d-4ede-af56-e1d46ddcb703" providerId="AD" clId="Web-{30F752B9-3D3F-0260-48A8-CDDE17CBFBCA}" dt="2022-12-14T21:42:59.523" v="6661" actId="20577"/>
          <ac:spMkLst>
            <pc:docMk/>
            <pc:sldMk cId="715805824" sldId="277"/>
            <ac:spMk id="2" creationId="{747ED7C1-D1F2-B3AC-17D8-F6079D90F940}"/>
          </ac:spMkLst>
        </pc:spChg>
        <pc:spChg chg="mod">
          <ac:chgData name="Johnson, Kristen Brown" userId="S::kjohn198@utk.edu::af95e4ff-7c7d-4ede-af56-e1d46ddcb703" providerId="AD" clId="Web-{30F752B9-3D3F-0260-48A8-CDDE17CBFBCA}" dt="2022-12-14T21:43:51.821" v="6746" actId="20577"/>
          <ac:spMkLst>
            <pc:docMk/>
            <pc:sldMk cId="715805824" sldId="277"/>
            <ac:spMk id="3" creationId="{A4D47541-28BE-F6B5-06EF-15AF7DD4D0A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E6AB5-37F7-4899-8278-7C81181BC2E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275E3-46B3-4F73-80F9-B67E49376DE5}">
      <dgm:prSet/>
      <dgm:spPr/>
      <dgm:t>
        <a:bodyPr/>
        <a:lstStyle/>
        <a:p>
          <a:pPr>
            <a:lnSpc>
              <a:spcPct val="100000"/>
            </a:lnSpc>
            <a:defRPr cap="all"/>
          </a:pPr>
          <a:r>
            <a:rPr lang="en-US" dirty="0"/>
            <a:t>Compare prices </a:t>
          </a:r>
        </a:p>
      </dgm:t>
    </dgm:pt>
    <dgm:pt modelId="{C1B47B80-C5E6-450C-8FEE-D287FEC13F16}" type="parTrans" cxnId="{F12872B1-8C47-41EA-9A90-4041DF1E70A2}">
      <dgm:prSet/>
      <dgm:spPr/>
      <dgm:t>
        <a:bodyPr/>
        <a:lstStyle/>
        <a:p>
          <a:endParaRPr lang="en-US"/>
        </a:p>
      </dgm:t>
    </dgm:pt>
    <dgm:pt modelId="{6E6762DB-2B52-4129-BA0E-9044AC7584C7}" type="sibTrans" cxnId="{F12872B1-8C47-41EA-9A90-4041DF1E70A2}">
      <dgm:prSet/>
      <dgm:spPr/>
      <dgm:t>
        <a:bodyPr/>
        <a:lstStyle/>
        <a:p>
          <a:endParaRPr lang="en-US"/>
        </a:p>
      </dgm:t>
    </dgm:pt>
    <dgm:pt modelId="{FA4EDCA1-B28E-44CA-B21E-A534BCE9D6A2}">
      <dgm:prSet/>
      <dgm:spPr/>
      <dgm:t>
        <a:bodyPr/>
        <a:lstStyle/>
        <a:p>
          <a:pPr>
            <a:lnSpc>
              <a:spcPct val="100000"/>
            </a:lnSpc>
            <a:defRPr cap="all"/>
          </a:pPr>
          <a:r>
            <a:rPr lang="en-US" dirty="0"/>
            <a:t>Balance convenience with cost and nutrition</a:t>
          </a:r>
        </a:p>
      </dgm:t>
    </dgm:pt>
    <dgm:pt modelId="{0CCF2272-19CC-4FB7-8000-3E216BE085B9}" type="parTrans" cxnId="{07CD981A-5A43-4791-BD0D-C45CD1C4C562}">
      <dgm:prSet/>
      <dgm:spPr/>
      <dgm:t>
        <a:bodyPr/>
        <a:lstStyle/>
        <a:p>
          <a:endParaRPr lang="en-US"/>
        </a:p>
      </dgm:t>
    </dgm:pt>
    <dgm:pt modelId="{F9C335E9-E695-401D-B06C-2D454BA68D55}" type="sibTrans" cxnId="{07CD981A-5A43-4791-BD0D-C45CD1C4C562}">
      <dgm:prSet/>
      <dgm:spPr/>
      <dgm:t>
        <a:bodyPr/>
        <a:lstStyle/>
        <a:p>
          <a:endParaRPr lang="en-US"/>
        </a:p>
      </dgm:t>
    </dgm:pt>
    <dgm:pt modelId="{B521809D-E592-4B50-BC6F-C1C31E7FCB1D}">
      <dgm:prSet/>
      <dgm:spPr/>
      <dgm:t>
        <a:bodyPr/>
        <a:lstStyle/>
        <a:p>
          <a:pPr>
            <a:lnSpc>
              <a:spcPct val="100000"/>
            </a:lnSpc>
            <a:defRPr cap="all"/>
          </a:pPr>
          <a:r>
            <a:rPr lang="en-US" dirty="0"/>
            <a:t>Look for foods that offer vitamins, minerals, fiber, and other nutrients</a:t>
          </a:r>
        </a:p>
      </dgm:t>
    </dgm:pt>
    <dgm:pt modelId="{9FF73A5D-ADBB-45CE-AF34-8175E379F3F1}" type="parTrans" cxnId="{221E8DBE-1D26-4225-B64D-40F4A3E4ED9A}">
      <dgm:prSet/>
      <dgm:spPr/>
      <dgm:t>
        <a:bodyPr/>
        <a:lstStyle/>
        <a:p>
          <a:endParaRPr lang="en-US"/>
        </a:p>
      </dgm:t>
    </dgm:pt>
    <dgm:pt modelId="{1CEE7874-9318-4B42-B4EF-646E7C12812A}" type="sibTrans" cxnId="{221E8DBE-1D26-4225-B64D-40F4A3E4ED9A}">
      <dgm:prSet/>
      <dgm:spPr/>
      <dgm:t>
        <a:bodyPr/>
        <a:lstStyle/>
        <a:p>
          <a:endParaRPr lang="en-US"/>
        </a:p>
      </dgm:t>
    </dgm:pt>
    <dgm:pt modelId="{C58FE11A-B273-4CE0-9F9F-BC274EE24BCD}">
      <dgm:prSet/>
      <dgm:spPr/>
      <dgm:t>
        <a:bodyPr/>
        <a:lstStyle/>
        <a:p>
          <a:pPr>
            <a:lnSpc>
              <a:spcPct val="100000"/>
            </a:lnSpc>
            <a:defRPr cap="all"/>
          </a:pPr>
          <a:r>
            <a:rPr lang="en-US" dirty="0"/>
            <a:t>Check the Nutrition Facts Label to compare sodium and other nutrients </a:t>
          </a:r>
        </a:p>
      </dgm:t>
    </dgm:pt>
    <dgm:pt modelId="{45520490-E22E-4C56-AE2C-628E17370A93}" type="parTrans" cxnId="{8B1F8849-77ED-4BF6-8CC0-34638BB1BF4A}">
      <dgm:prSet/>
      <dgm:spPr/>
      <dgm:t>
        <a:bodyPr/>
        <a:lstStyle/>
        <a:p>
          <a:endParaRPr lang="en-US"/>
        </a:p>
      </dgm:t>
    </dgm:pt>
    <dgm:pt modelId="{50E2A940-6279-482A-923F-818A4DDF8F37}" type="sibTrans" cxnId="{8B1F8849-77ED-4BF6-8CC0-34638BB1BF4A}">
      <dgm:prSet/>
      <dgm:spPr/>
      <dgm:t>
        <a:bodyPr/>
        <a:lstStyle/>
        <a:p>
          <a:endParaRPr lang="en-US"/>
        </a:p>
      </dgm:t>
    </dgm:pt>
    <dgm:pt modelId="{A6D4234E-2EC0-468C-9334-3985273E22F8}">
      <dgm:prSet phldr="0"/>
      <dgm:spPr/>
      <dgm:t>
        <a:bodyPr/>
        <a:lstStyle/>
        <a:p>
          <a:pPr rtl="0">
            <a:lnSpc>
              <a:spcPct val="100000"/>
            </a:lnSpc>
            <a:defRPr cap="all"/>
          </a:pPr>
          <a:r>
            <a:rPr lang="en-US" dirty="0">
              <a:latin typeface="Calibri Light" panose="020F0302020204030204"/>
            </a:rPr>
            <a:t>Find </a:t>
          </a:r>
          <a:r>
            <a:rPr lang="en-US" dirty="0"/>
            <a:t>the best option for you</a:t>
          </a:r>
          <a:r>
            <a:rPr lang="en-US" dirty="0">
              <a:latin typeface="Calibri Light" panose="020F0302020204030204"/>
            </a:rPr>
            <a:t> </a:t>
          </a:r>
        </a:p>
      </dgm:t>
    </dgm:pt>
    <dgm:pt modelId="{81456713-9223-469E-A976-8E800FB47161}" type="parTrans" cxnId="{E6CCDF30-998E-420F-AF0B-02C9ECB6EF0E}">
      <dgm:prSet/>
      <dgm:spPr/>
    </dgm:pt>
    <dgm:pt modelId="{B591AFF4-F125-43C4-B8C0-EC4F18578203}" type="sibTrans" cxnId="{E6CCDF30-998E-420F-AF0B-02C9ECB6EF0E}">
      <dgm:prSet/>
      <dgm:spPr/>
    </dgm:pt>
    <dgm:pt modelId="{161012B2-5E3F-478F-86A1-EE90B43FBDAE}" type="pres">
      <dgm:prSet presAssocID="{0A8E6AB5-37F7-4899-8278-7C81181BC2E5}" presName="root" presStyleCnt="0">
        <dgm:presLayoutVars>
          <dgm:dir/>
          <dgm:resizeHandles val="exact"/>
        </dgm:presLayoutVars>
      </dgm:prSet>
      <dgm:spPr/>
    </dgm:pt>
    <dgm:pt modelId="{54AFDF95-C4E7-4415-9173-889E37828E07}" type="pres">
      <dgm:prSet presAssocID="{C45275E3-46B3-4F73-80F9-B67E49376DE5}" presName="compNode" presStyleCnt="0"/>
      <dgm:spPr/>
    </dgm:pt>
    <dgm:pt modelId="{8F61A827-7101-4D88-8C78-D67FF2BC869C}" type="pres">
      <dgm:prSet presAssocID="{C45275E3-46B3-4F73-80F9-B67E49376DE5}" presName="iconBgRect" presStyleLbl="bgShp" presStyleIdx="0" presStyleCnt="5"/>
      <dgm:spPr>
        <a:prstGeom prst="round2DiagRect">
          <a:avLst>
            <a:gd name="adj1" fmla="val 29727"/>
            <a:gd name="adj2" fmla="val 0"/>
          </a:avLst>
        </a:prstGeom>
      </dgm:spPr>
    </dgm:pt>
    <dgm:pt modelId="{732CDFFE-D00A-4857-B67C-DD087F9CAFB0}" type="pres">
      <dgm:prSet presAssocID="{C45275E3-46B3-4F73-80F9-B67E49376D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F99B48DD-5785-4E8C-9665-0018EEED931B}" type="pres">
      <dgm:prSet presAssocID="{C45275E3-46B3-4F73-80F9-B67E49376DE5}" presName="spaceRect" presStyleCnt="0"/>
      <dgm:spPr/>
    </dgm:pt>
    <dgm:pt modelId="{F8312D6C-B6EB-4092-838A-2F91D1C66861}" type="pres">
      <dgm:prSet presAssocID="{C45275E3-46B3-4F73-80F9-B67E49376DE5}" presName="textRect" presStyleLbl="revTx" presStyleIdx="0" presStyleCnt="5">
        <dgm:presLayoutVars>
          <dgm:chMax val="1"/>
          <dgm:chPref val="1"/>
        </dgm:presLayoutVars>
      </dgm:prSet>
      <dgm:spPr/>
    </dgm:pt>
    <dgm:pt modelId="{1C312F9E-F350-4C1F-B4FA-DAB690242870}" type="pres">
      <dgm:prSet presAssocID="{6E6762DB-2B52-4129-BA0E-9044AC7584C7}" presName="sibTrans" presStyleCnt="0"/>
      <dgm:spPr/>
    </dgm:pt>
    <dgm:pt modelId="{237C628A-02EE-4561-A9CB-ACD0D6877369}" type="pres">
      <dgm:prSet presAssocID="{A6D4234E-2EC0-468C-9334-3985273E22F8}" presName="compNode" presStyleCnt="0"/>
      <dgm:spPr/>
    </dgm:pt>
    <dgm:pt modelId="{034C40C9-8157-467A-BF56-BF9A3B641C1B}" type="pres">
      <dgm:prSet presAssocID="{A6D4234E-2EC0-468C-9334-3985273E22F8}" presName="iconBgRect" presStyleLbl="bgShp" presStyleIdx="1" presStyleCnt="5"/>
      <dgm:spPr>
        <a:prstGeom prst="round2DiagRect">
          <a:avLst>
            <a:gd name="adj1" fmla="val 29727"/>
            <a:gd name="adj2" fmla="val 0"/>
          </a:avLst>
        </a:prstGeom>
      </dgm:spPr>
    </dgm:pt>
    <dgm:pt modelId="{CAD2D501-C84C-4E7F-AFFF-F24BE6E9BC3D}" type="pres">
      <dgm:prSet presAssocID="{A6D4234E-2EC0-468C-9334-3985273E22F8}" presName="iconRect" presStyleLbl="node1" presStyleIdx="1" presStyleCnt="5"/>
      <dgm:spPr/>
    </dgm:pt>
    <dgm:pt modelId="{56933BBC-7B8E-4CD5-BD66-B1C682E57D02}" type="pres">
      <dgm:prSet presAssocID="{A6D4234E-2EC0-468C-9334-3985273E22F8}" presName="spaceRect" presStyleCnt="0"/>
      <dgm:spPr/>
    </dgm:pt>
    <dgm:pt modelId="{566CB774-6D2F-4A9A-96E3-659B8E35FB77}" type="pres">
      <dgm:prSet presAssocID="{A6D4234E-2EC0-468C-9334-3985273E22F8}" presName="textRect" presStyleLbl="revTx" presStyleIdx="1" presStyleCnt="5">
        <dgm:presLayoutVars>
          <dgm:chMax val="1"/>
          <dgm:chPref val="1"/>
        </dgm:presLayoutVars>
      </dgm:prSet>
      <dgm:spPr/>
    </dgm:pt>
    <dgm:pt modelId="{85230106-AE88-4935-A68C-E3762C311CCA}" type="pres">
      <dgm:prSet presAssocID="{B591AFF4-F125-43C4-B8C0-EC4F18578203}" presName="sibTrans" presStyleCnt="0"/>
      <dgm:spPr/>
    </dgm:pt>
    <dgm:pt modelId="{1FCF20A5-CF67-4F18-9F10-3244E2E3DFD1}" type="pres">
      <dgm:prSet presAssocID="{FA4EDCA1-B28E-44CA-B21E-A534BCE9D6A2}" presName="compNode" presStyleCnt="0"/>
      <dgm:spPr/>
    </dgm:pt>
    <dgm:pt modelId="{E48DDE3F-1256-4AE1-981F-58E2D959B0AF}" type="pres">
      <dgm:prSet presAssocID="{FA4EDCA1-B28E-44CA-B21E-A534BCE9D6A2}" presName="iconBgRect" presStyleLbl="bgShp" presStyleIdx="2" presStyleCnt="5"/>
      <dgm:spPr>
        <a:prstGeom prst="round2DiagRect">
          <a:avLst>
            <a:gd name="adj1" fmla="val 29727"/>
            <a:gd name="adj2" fmla="val 0"/>
          </a:avLst>
        </a:prstGeom>
      </dgm:spPr>
    </dgm:pt>
    <dgm:pt modelId="{4BA713E5-0C26-4ACD-BFF6-FE0114929254}" type="pres">
      <dgm:prSet presAssocID="{FA4EDCA1-B28E-44CA-B21E-A534BCE9D6A2}"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pple"/>
        </a:ext>
      </dgm:extLst>
    </dgm:pt>
    <dgm:pt modelId="{473CA663-88CA-4DD9-8B54-220F21EA7310}" type="pres">
      <dgm:prSet presAssocID="{FA4EDCA1-B28E-44CA-B21E-A534BCE9D6A2}" presName="spaceRect" presStyleCnt="0"/>
      <dgm:spPr/>
    </dgm:pt>
    <dgm:pt modelId="{B6793ED0-C204-4AC7-BD47-8F3F609C4852}" type="pres">
      <dgm:prSet presAssocID="{FA4EDCA1-B28E-44CA-B21E-A534BCE9D6A2}" presName="textRect" presStyleLbl="revTx" presStyleIdx="2" presStyleCnt="5">
        <dgm:presLayoutVars>
          <dgm:chMax val="1"/>
          <dgm:chPref val="1"/>
        </dgm:presLayoutVars>
      </dgm:prSet>
      <dgm:spPr/>
    </dgm:pt>
    <dgm:pt modelId="{E0EE06A7-FE4F-4AFE-841C-FFFD755C6320}" type="pres">
      <dgm:prSet presAssocID="{F9C335E9-E695-401D-B06C-2D454BA68D55}" presName="sibTrans" presStyleCnt="0"/>
      <dgm:spPr/>
    </dgm:pt>
    <dgm:pt modelId="{C45CB60B-54F8-4F89-BC9E-581848152251}" type="pres">
      <dgm:prSet presAssocID="{B521809D-E592-4B50-BC6F-C1C31E7FCB1D}" presName="compNode" presStyleCnt="0"/>
      <dgm:spPr/>
    </dgm:pt>
    <dgm:pt modelId="{F17BAF31-3F8D-4392-AAD7-FEE3999AE9E8}" type="pres">
      <dgm:prSet presAssocID="{B521809D-E592-4B50-BC6F-C1C31E7FCB1D}" presName="iconBgRect" presStyleLbl="bgShp" presStyleIdx="3" presStyleCnt="5"/>
      <dgm:spPr>
        <a:prstGeom prst="round2DiagRect">
          <a:avLst>
            <a:gd name="adj1" fmla="val 29727"/>
            <a:gd name="adj2" fmla="val 0"/>
          </a:avLst>
        </a:prstGeom>
      </dgm:spPr>
    </dgm:pt>
    <dgm:pt modelId="{6F1D92E6-7F78-404D-9489-0E512999362A}" type="pres">
      <dgm:prSet presAssocID="{B521809D-E592-4B50-BC6F-C1C31E7FCB1D}"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885B0C53-46F3-42D5-9668-CA5BD397727C}" type="pres">
      <dgm:prSet presAssocID="{B521809D-E592-4B50-BC6F-C1C31E7FCB1D}" presName="spaceRect" presStyleCnt="0"/>
      <dgm:spPr/>
    </dgm:pt>
    <dgm:pt modelId="{B3D43C9C-01BA-46A4-A990-1312E7645E59}" type="pres">
      <dgm:prSet presAssocID="{B521809D-E592-4B50-BC6F-C1C31E7FCB1D}" presName="textRect" presStyleLbl="revTx" presStyleIdx="3" presStyleCnt="5">
        <dgm:presLayoutVars>
          <dgm:chMax val="1"/>
          <dgm:chPref val="1"/>
        </dgm:presLayoutVars>
      </dgm:prSet>
      <dgm:spPr/>
    </dgm:pt>
    <dgm:pt modelId="{565F026A-6B5A-4946-B089-94D8A04888A5}" type="pres">
      <dgm:prSet presAssocID="{1CEE7874-9318-4B42-B4EF-646E7C12812A}" presName="sibTrans" presStyleCnt="0"/>
      <dgm:spPr/>
    </dgm:pt>
    <dgm:pt modelId="{F375690E-44F1-4D4E-8AEE-BCEFD58A0933}" type="pres">
      <dgm:prSet presAssocID="{C58FE11A-B273-4CE0-9F9F-BC274EE24BCD}" presName="compNode" presStyleCnt="0"/>
      <dgm:spPr/>
    </dgm:pt>
    <dgm:pt modelId="{3E26094A-E5BE-4B54-B533-A26B4AF06F91}" type="pres">
      <dgm:prSet presAssocID="{C58FE11A-B273-4CE0-9F9F-BC274EE24BCD}" presName="iconBgRect" presStyleLbl="bgShp" presStyleIdx="4" presStyleCnt="5"/>
      <dgm:spPr>
        <a:prstGeom prst="round2DiagRect">
          <a:avLst>
            <a:gd name="adj1" fmla="val 29727"/>
            <a:gd name="adj2" fmla="val 0"/>
          </a:avLst>
        </a:prstGeom>
      </dgm:spPr>
    </dgm:pt>
    <dgm:pt modelId="{C71A7055-6044-4A3B-B565-67946D1FAFB7}" type="pres">
      <dgm:prSet presAssocID="{C58FE11A-B273-4CE0-9F9F-BC274EE24BCD}"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0380157-88C4-446A-816B-C279C8578CF8}" type="pres">
      <dgm:prSet presAssocID="{C58FE11A-B273-4CE0-9F9F-BC274EE24BCD}" presName="spaceRect" presStyleCnt="0"/>
      <dgm:spPr/>
    </dgm:pt>
    <dgm:pt modelId="{7173B3C4-730E-4EBE-B4CB-5671D6FD6F35}" type="pres">
      <dgm:prSet presAssocID="{C58FE11A-B273-4CE0-9F9F-BC274EE24BCD}" presName="textRect" presStyleLbl="revTx" presStyleIdx="4" presStyleCnt="5">
        <dgm:presLayoutVars>
          <dgm:chMax val="1"/>
          <dgm:chPref val="1"/>
        </dgm:presLayoutVars>
      </dgm:prSet>
      <dgm:spPr/>
    </dgm:pt>
  </dgm:ptLst>
  <dgm:cxnLst>
    <dgm:cxn modelId="{DA364B17-6AAC-4D94-A972-619AF2A4444D}" type="presOf" srcId="{FA4EDCA1-B28E-44CA-B21E-A534BCE9D6A2}" destId="{B6793ED0-C204-4AC7-BD47-8F3F609C4852}" srcOrd="0" destOrd="0" presId="urn:microsoft.com/office/officeart/2018/5/layout/IconLeafLabelList"/>
    <dgm:cxn modelId="{07CD981A-5A43-4791-BD0D-C45CD1C4C562}" srcId="{0A8E6AB5-37F7-4899-8278-7C81181BC2E5}" destId="{FA4EDCA1-B28E-44CA-B21E-A534BCE9D6A2}" srcOrd="2" destOrd="0" parTransId="{0CCF2272-19CC-4FB7-8000-3E216BE085B9}" sibTransId="{F9C335E9-E695-401D-B06C-2D454BA68D55}"/>
    <dgm:cxn modelId="{E6CCDF30-998E-420F-AF0B-02C9ECB6EF0E}" srcId="{0A8E6AB5-37F7-4899-8278-7C81181BC2E5}" destId="{A6D4234E-2EC0-468C-9334-3985273E22F8}" srcOrd="1" destOrd="0" parTransId="{81456713-9223-469E-A976-8E800FB47161}" sibTransId="{B591AFF4-F125-43C4-B8C0-EC4F18578203}"/>
    <dgm:cxn modelId="{FB0A445F-705C-4707-A13B-B1BB2FDB2722}" type="presOf" srcId="{C58FE11A-B273-4CE0-9F9F-BC274EE24BCD}" destId="{7173B3C4-730E-4EBE-B4CB-5671D6FD6F35}" srcOrd="0" destOrd="0" presId="urn:microsoft.com/office/officeart/2018/5/layout/IconLeafLabelList"/>
    <dgm:cxn modelId="{8B1F8849-77ED-4BF6-8CC0-34638BB1BF4A}" srcId="{0A8E6AB5-37F7-4899-8278-7C81181BC2E5}" destId="{C58FE11A-B273-4CE0-9F9F-BC274EE24BCD}" srcOrd="4" destOrd="0" parTransId="{45520490-E22E-4C56-AE2C-628E17370A93}" sibTransId="{50E2A940-6279-482A-923F-818A4DDF8F37}"/>
    <dgm:cxn modelId="{0DDFCF6C-1E06-488B-96FD-153295B052E2}" type="presOf" srcId="{A6D4234E-2EC0-468C-9334-3985273E22F8}" destId="{566CB774-6D2F-4A9A-96E3-659B8E35FB77}" srcOrd="0" destOrd="0" presId="urn:microsoft.com/office/officeart/2018/5/layout/IconLeafLabelList"/>
    <dgm:cxn modelId="{050E939A-BC76-47A1-8743-15E2A84F002F}" type="presOf" srcId="{C45275E3-46B3-4F73-80F9-B67E49376DE5}" destId="{F8312D6C-B6EB-4092-838A-2F91D1C66861}" srcOrd="0" destOrd="0" presId="urn:microsoft.com/office/officeart/2018/5/layout/IconLeafLabelList"/>
    <dgm:cxn modelId="{D9D0A09A-0F20-4B29-9EC0-DE3FCF2706D1}" type="presOf" srcId="{0A8E6AB5-37F7-4899-8278-7C81181BC2E5}" destId="{161012B2-5E3F-478F-86A1-EE90B43FBDAE}" srcOrd="0" destOrd="0" presId="urn:microsoft.com/office/officeart/2018/5/layout/IconLeafLabelList"/>
    <dgm:cxn modelId="{F12872B1-8C47-41EA-9A90-4041DF1E70A2}" srcId="{0A8E6AB5-37F7-4899-8278-7C81181BC2E5}" destId="{C45275E3-46B3-4F73-80F9-B67E49376DE5}" srcOrd="0" destOrd="0" parTransId="{C1B47B80-C5E6-450C-8FEE-D287FEC13F16}" sibTransId="{6E6762DB-2B52-4129-BA0E-9044AC7584C7}"/>
    <dgm:cxn modelId="{221E8DBE-1D26-4225-B64D-40F4A3E4ED9A}" srcId="{0A8E6AB5-37F7-4899-8278-7C81181BC2E5}" destId="{B521809D-E592-4B50-BC6F-C1C31E7FCB1D}" srcOrd="3" destOrd="0" parTransId="{9FF73A5D-ADBB-45CE-AF34-8175E379F3F1}" sibTransId="{1CEE7874-9318-4B42-B4EF-646E7C12812A}"/>
    <dgm:cxn modelId="{B1E865DC-2791-424F-9B26-D2FD114D589B}" type="presOf" srcId="{B521809D-E592-4B50-BC6F-C1C31E7FCB1D}" destId="{B3D43C9C-01BA-46A4-A990-1312E7645E59}" srcOrd="0" destOrd="0" presId="urn:microsoft.com/office/officeart/2018/5/layout/IconLeafLabelList"/>
    <dgm:cxn modelId="{211DE789-4121-4225-9237-0C0A5FB2A537}" type="presParOf" srcId="{161012B2-5E3F-478F-86A1-EE90B43FBDAE}" destId="{54AFDF95-C4E7-4415-9173-889E37828E07}" srcOrd="0" destOrd="0" presId="urn:microsoft.com/office/officeart/2018/5/layout/IconLeafLabelList"/>
    <dgm:cxn modelId="{4A465A3A-067F-4ABB-9688-97A5C2506DDA}" type="presParOf" srcId="{54AFDF95-C4E7-4415-9173-889E37828E07}" destId="{8F61A827-7101-4D88-8C78-D67FF2BC869C}" srcOrd="0" destOrd="0" presId="urn:microsoft.com/office/officeart/2018/5/layout/IconLeafLabelList"/>
    <dgm:cxn modelId="{258488DF-3BED-45C2-8BE9-8E4AE9945F28}" type="presParOf" srcId="{54AFDF95-C4E7-4415-9173-889E37828E07}" destId="{732CDFFE-D00A-4857-B67C-DD087F9CAFB0}" srcOrd="1" destOrd="0" presId="urn:microsoft.com/office/officeart/2018/5/layout/IconLeafLabelList"/>
    <dgm:cxn modelId="{8CF98698-75F1-427E-B535-A44C341A567F}" type="presParOf" srcId="{54AFDF95-C4E7-4415-9173-889E37828E07}" destId="{F99B48DD-5785-4E8C-9665-0018EEED931B}" srcOrd="2" destOrd="0" presId="urn:microsoft.com/office/officeart/2018/5/layout/IconLeafLabelList"/>
    <dgm:cxn modelId="{8A2E899A-EE1F-4BB3-B62F-177C2070D6B2}" type="presParOf" srcId="{54AFDF95-C4E7-4415-9173-889E37828E07}" destId="{F8312D6C-B6EB-4092-838A-2F91D1C66861}" srcOrd="3" destOrd="0" presId="urn:microsoft.com/office/officeart/2018/5/layout/IconLeafLabelList"/>
    <dgm:cxn modelId="{F3FDE452-3C5F-4E58-B646-00F235D8FB7F}" type="presParOf" srcId="{161012B2-5E3F-478F-86A1-EE90B43FBDAE}" destId="{1C312F9E-F350-4C1F-B4FA-DAB690242870}" srcOrd="1" destOrd="0" presId="urn:microsoft.com/office/officeart/2018/5/layout/IconLeafLabelList"/>
    <dgm:cxn modelId="{0A7DAA85-6E8D-4677-BEFE-5AEACFA74845}" type="presParOf" srcId="{161012B2-5E3F-478F-86A1-EE90B43FBDAE}" destId="{237C628A-02EE-4561-A9CB-ACD0D6877369}" srcOrd="2" destOrd="0" presId="urn:microsoft.com/office/officeart/2018/5/layout/IconLeafLabelList"/>
    <dgm:cxn modelId="{ACBBA663-DD26-461C-B996-7FEDA52E6E2B}" type="presParOf" srcId="{237C628A-02EE-4561-A9CB-ACD0D6877369}" destId="{034C40C9-8157-467A-BF56-BF9A3B641C1B}" srcOrd="0" destOrd="0" presId="urn:microsoft.com/office/officeart/2018/5/layout/IconLeafLabelList"/>
    <dgm:cxn modelId="{A4736AA1-4A63-4311-B8C8-4107275B3CE7}" type="presParOf" srcId="{237C628A-02EE-4561-A9CB-ACD0D6877369}" destId="{CAD2D501-C84C-4E7F-AFFF-F24BE6E9BC3D}" srcOrd="1" destOrd="0" presId="urn:microsoft.com/office/officeart/2018/5/layout/IconLeafLabelList"/>
    <dgm:cxn modelId="{F52E1A46-54C6-4641-A057-85ED6D17BB55}" type="presParOf" srcId="{237C628A-02EE-4561-A9CB-ACD0D6877369}" destId="{56933BBC-7B8E-4CD5-BD66-B1C682E57D02}" srcOrd="2" destOrd="0" presId="urn:microsoft.com/office/officeart/2018/5/layout/IconLeafLabelList"/>
    <dgm:cxn modelId="{F4D7CBB3-CF7C-4234-AB6F-DDBA3E7A256A}" type="presParOf" srcId="{237C628A-02EE-4561-A9CB-ACD0D6877369}" destId="{566CB774-6D2F-4A9A-96E3-659B8E35FB77}" srcOrd="3" destOrd="0" presId="urn:microsoft.com/office/officeart/2018/5/layout/IconLeafLabelList"/>
    <dgm:cxn modelId="{10C75513-5E95-44C1-B6FF-FEC0521234F9}" type="presParOf" srcId="{161012B2-5E3F-478F-86A1-EE90B43FBDAE}" destId="{85230106-AE88-4935-A68C-E3762C311CCA}" srcOrd="3" destOrd="0" presId="urn:microsoft.com/office/officeart/2018/5/layout/IconLeafLabelList"/>
    <dgm:cxn modelId="{E717C1DD-460D-48F9-9E4F-1C39B59F618C}" type="presParOf" srcId="{161012B2-5E3F-478F-86A1-EE90B43FBDAE}" destId="{1FCF20A5-CF67-4F18-9F10-3244E2E3DFD1}" srcOrd="4" destOrd="0" presId="urn:microsoft.com/office/officeart/2018/5/layout/IconLeafLabelList"/>
    <dgm:cxn modelId="{A8D916C4-C190-4FEC-9BAF-68FB4ACBF703}" type="presParOf" srcId="{1FCF20A5-CF67-4F18-9F10-3244E2E3DFD1}" destId="{E48DDE3F-1256-4AE1-981F-58E2D959B0AF}" srcOrd="0" destOrd="0" presId="urn:microsoft.com/office/officeart/2018/5/layout/IconLeafLabelList"/>
    <dgm:cxn modelId="{16374B4F-0B96-48FD-9F50-37532118E2B5}" type="presParOf" srcId="{1FCF20A5-CF67-4F18-9F10-3244E2E3DFD1}" destId="{4BA713E5-0C26-4ACD-BFF6-FE0114929254}" srcOrd="1" destOrd="0" presId="urn:microsoft.com/office/officeart/2018/5/layout/IconLeafLabelList"/>
    <dgm:cxn modelId="{40FDC310-6388-481E-9B3E-69F5FB83E010}" type="presParOf" srcId="{1FCF20A5-CF67-4F18-9F10-3244E2E3DFD1}" destId="{473CA663-88CA-4DD9-8B54-220F21EA7310}" srcOrd="2" destOrd="0" presId="urn:microsoft.com/office/officeart/2018/5/layout/IconLeafLabelList"/>
    <dgm:cxn modelId="{30C07FD3-AB0E-445F-BD8A-1DBE61D18F1A}" type="presParOf" srcId="{1FCF20A5-CF67-4F18-9F10-3244E2E3DFD1}" destId="{B6793ED0-C204-4AC7-BD47-8F3F609C4852}" srcOrd="3" destOrd="0" presId="urn:microsoft.com/office/officeart/2018/5/layout/IconLeafLabelList"/>
    <dgm:cxn modelId="{ADB644E8-38D7-4DB4-9EBF-F0440B0160AB}" type="presParOf" srcId="{161012B2-5E3F-478F-86A1-EE90B43FBDAE}" destId="{E0EE06A7-FE4F-4AFE-841C-FFFD755C6320}" srcOrd="5" destOrd="0" presId="urn:microsoft.com/office/officeart/2018/5/layout/IconLeafLabelList"/>
    <dgm:cxn modelId="{62C23D2D-D9B2-4A6D-825B-831BACC075C6}" type="presParOf" srcId="{161012B2-5E3F-478F-86A1-EE90B43FBDAE}" destId="{C45CB60B-54F8-4F89-BC9E-581848152251}" srcOrd="6" destOrd="0" presId="urn:microsoft.com/office/officeart/2018/5/layout/IconLeafLabelList"/>
    <dgm:cxn modelId="{272AE8BC-D189-4712-AA2B-843726C0309D}" type="presParOf" srcId="{C45CB60B-54F8-4F89-BC9E-581848152251}" destId="{F17BAF31-3F8D-4392-AAD7-FEE3999AE9E8}" srcOrd="0" destOrd="0" presId="urn:microsoft.com/office/officeart/2018/5/layout/IconLeafLabelList"/>
    <dgm:cxn modelId="{35ACCD7E-0EC0-4B44-8E03-B6D0CE9EF024}" type="presParOf" srcId="{C45CB60B-54F8-4F89-BC9E-581848152251}" destId="{6F1D92E6-7F78-404D-9489-0E512999362A}" srcOrd="1" destOrd="0" presId="urn:microsoft.com/office/officeart/2018/5/layout/IconLeafLabelList"/>
    <dgm:cxn modelId="{CB088BE3-5ECB-4321-A613-75A4E6BFE52B}" type="presParOf" srcId="{C45CB60B-54F8-4F89-BC9E-581848152251}" destId="{885B0C53-46F3-42D5-9668-CA5BD397727C}" srcOrd="2" destOrd="0" presId="urn:microsoft.com/office/officeart/2018/5/layout/IconLeafLabelList"/>
    <dgm:cxn modelId="{D3ED2CFA-2F04-49BE-A954-2CDCD4FF8A0B}" type="presParOf" srcId="{C45CB60B-54F8-4F89-BC9E-581848152251}" destId="{B3D43C9C-01BA-46A4-A990-1312E7645E59}" srcOrd="3" destOrd="0" presId="urn:microsoft.com/office/officeart/2018/5/layout/IconLeafLabelList"/>
    <dgm:cxn modelId="{21955D4A-14A0-413B-B168-366650030F5E}" type="presParOf" srcId="{161012B2-5E3F-478F-86A1-EE90B43FBDAE}" destId="{565F026A-6B5A-4946-B089-94D8A04888A5}" srcOrd="7" destOrd="0" presId="urn:microsoft.com/office/officeart/2018/5/layout/IconLeafLabelList"/>
    <dgm:cxn modelId="{C13BD16A-B80A-434A-9365-356192A2FBB3}" type="presParOf" srcId="{161012B2-5E3F-478F-86A1-EE90B43FBDAE}" destId="{F375690E-44F1-4D4E-8AEE-BCEFD58A0933}" srcOrd="8" destOrd="0" presId="urn:microsoft.com/office/officeart/2018/5/layout/IconLeafLabelList"/>
    <dgm:cxn modelId="{DA0B5541-577A-46B6-99DF-68CFFF474A09}" type="presParOf" srcId="{F375690E-44F1-4D4E-8AEE-BCEFD58A0933}" destId="{3E26094A-E5BE-4B54-B533-A26B4AF06F91}" srcOrd="0" destOrd="0" presId="urn:microsoft.com/office/officeart/2018/5/layout/IconLeafLabelList"/>
    <dgm:cxn modelId="{B7CC1F4B-E85E-40AD-9596-740285E4E2CA}" type="presParOf" srcId="{F375690E-44F1-4D4E-8AEE-BCEFD58A0933}" destId="{C71A7055-6044-4A3B-B565-67946D1FAFB7}" srcOrd="1" destOrd="0" presId="urn:microsoft.com/office/officeart/2018/5/layout/IconLeafLabelList"/>
    <dgm:cxn modelId="{B34E68EA-4F13-4793-B876-9E7D24EEC7F1}" type="presParOf" srcId="{F375690E-44F1-4D4E-8AEE-BCEFD58A0933}" destId="{00380157-88C4-446A-816B-C279C8578CF8}" srcOrd="2" destOrd="0" presId="urn:microsoft.com/office/officeart/2018/5/layout/IconLeafLabelList"/>
    <dgm:cxn modelId="{21D87BD7-D52C-4F31-81D4-BE3528EBD721}" type="presParOf" srcId="{F375690E-44F1-4D4E-8AEE-BCEFD58A0933}" destId="{7173B3C4-730E-4EBE-B4CB-5671D6FD6F3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7EC23-1D2E-455B-873C-283C68487861}" type="doc">
      <dgm:prSet loTypeId="urn:microsoft.com/office/officeart/2005/8/layout/chevron2" loCatId="process" qsTypeId="urn:microsoft.com/office/officeart/2005/8/quickstyle/simple2" qsCatId="simple" csTypeId="urn:microsoft.com/office/officeart/2005/8/colors/accent4_3" csCatId="accent4" phldr="1"/>
      <dgm:spPr/>
      <dgm:t>
        <a:bodyPr/>
        <a:lstStyle/>
        <a:p>
          <a:endParaRPr lang="en-US"/>
        </a:p>
      </dgm:t>
    </dgm:pt>
    <dgm:pt modelId="{E3C04037-4D8F-4972-9785-D1213ED874AF}">
      <dgm:prSet phldrT="[Text]" phldr="0"/>
      <dgm:spPr/>
      <dgm:t>
        <a:bodyPr/>
        <a:lstStyle/>
        <a:p>
          <a:pPr rtl="0"/>
          <a:r>
            <a:rPr lang="en-US" dirty="0">
              <a:latin typeface="Calibri Light" panose="020F0302020204030204"/>
            </a:rPr>
            <a:t>Grain Base </a:t>
          </a:r>
          <a:endParaRPr lang="en-US" dirty="0"/>
        </a:p>
      </dgm:t>
    </dgm:pt>
    <dgm:pt modelId="{A8E9F135-595C-482C-AA42-1E9F97C0A753}" type="parTrans" cxnId="{F4A0C345-65E5-4E94-AAD6-E2EB94BB8411}">
      <dgm:prSet/>
      <dgm:spPr/>
      <dgm:t>
        <a:bodyPr/>
        <a:lstStyle/>
        <a:p>
          <a:endParaRPr lang="en-US"/>
        </a:p>
      </dgm:t>
    </dgm:pt>
    <dgm:pt modelId="{6A9D5E5A-A6F3-4989-8AD3-CF6507F42F50}" type="sibTrans" cxnId="{F4A0C345-65E5-4E94-AAD6-E2EB94BB8411}">
      <dgm:prSet/>
      <dgm:spPr/>
      <dgm:t>
        <a:bodyPr/>
        <a:lstStyle/>
        <a:p>
          <a:endParaRPr lang="en-US"/>
        </a:p>
      </dgm:t>
    </dgm:pt>
    <dgm:pt modelId="{545469E2-7D60-4FBE-A58D-FB936D8B79CC}">
      <dgm:prSet phldrT="[Text]" phldr="0"/>
      <dgm:spPr/>
      <dgm:t>
        <a:bodyPr/>
        <a:lstStyle/>
        <a:p>
          <a:pPr rtl="0"/>
          <a:r>
            <a:rPr lang="en-US" dirty="0">
              <a:latin typeface="Calibri Light" panose="020F0302020204030204"/>
            </a:rPr>
            <a:t>Rice, pasta, oatmeal, grits, quinoa, couscous, etc.</a:t>
          </a:r>
          <a:endParaRPr lang="en-US" dirty="0"/>
        </a:p>
      </dgm:t>
    </dgm:pt>
    <dgm:pt modelId="{28CEECB5-5925-483A-992F-DDA251F3C590}" type="parTrans" cxnId="{341AA8A7-38DD-4451-91E6-77A5919BC1CB}">
      <dgm:prSet/>
      <dgm:spPr/>
      <dgm:t>
        <a:bodyPr/>
        <a:lstStyle/>
        <a:p>
          <a:endParaRPr lang="en-US"/>
        </a:p>
      </dgm:t>
    </dgm:pt>
    <dgm:pt modelId="{383455A0-EF7D-4565-967F-5534E1C38BED}" type="sibTrans" cxnId="{341AA8A7-38DD-4451-91E6-77A5919BC1CB}">
      <dgm:prSet/>
      <dgm:spPr/>
      <dgm:t>
        <a:bodyPr/>
        <a:lstStyle/>
        <a:p>
          <a:endParaRPr lang="en-US"/>
        </a:p>
      </dgm:t>
    </dgm:pt>
    <dgm:pt modelId="{CDB8ADAA-10FE-4D1A-86DB-C11E942E014D}">
      <dgm:prSet phldrT="[Text]" phldr="0"/>
      <dgm:spPr/>
      <dgm:t>
        <a:bodyPr/>
        <a:lstStyle/>
        <a:p>
          <a:r>
            <a:rPr lang="en-US" dirty="0">
              <a:latin typeface="Calibri Light" panose="020F0302020204030204"/>
            </a:rPr>
            <a:t>Add-Ins</a:t>
          </a:r>
          <a:endParaRPr lang="en-US" dirty="0"/>
        </a:p>
      </dgm:t>
    </dgm:pt>
    <dgm:pt modelId="{96448238-62DE-46C9-AB0A-8F7F972AFE0C}" type="parTrans" cxnId="{176CA6A7-0C4D-484D-876F-0FCD566BC0FC}">
      <dgm:prSet/>
      <dgm:spPr/>
      <dgm:t>
        <a:bodyPr/>
        <a:lstStyle/>
        <a:p>
          <a:endParaRPr lang="en-US"/>
        </a:p>
      </dgm:t>
    </dgm:pt>
    <dgm:pt modelId="{61B4BFEA-10CD-4C5D-95A0-C14027F300AC}" type="sibTrans" cxnId="{176CA6A7-0C4D-484D-876F-0FCD566BC0FC}">
      <dgm:prSet/>
      <dgm:spPr/>
      <dgm:t>
        <a:bodyPr/>
        <a:lstStyle/>
        <a:p>
          <a:endParaRPr lang="en-US"/>
        </a:p>
      </dgm:t>
    </dgm:pt>
    <dgm:pt modelId="{24C10C7F-845B-4031-A5AB-26ECA236F3A2}">
      <dgm:prSet phldrT="[Text]" phldr="0"/>
      <dgm:spPr/>
      <dgm:t>
        <a:bodyPr/>
        <a:lstStyle/>
        <a:p>
          <a:pPr rtl="0"/>
          <a:r>
            <a:rPr lang="en-US" dirty="0">
              <a:latin typeface="Calibri Light" panose="020F0302020204030204"/>
            </a:rPr>
            <a:t>Fruits and Vegetables: Broccoli, corn, oranges, carrots, pineapple, radishes, etc.</a:t>
          </a:r>
          <a:endParaRPr lang="en-US" dirty="0"/>
        </a:p>
      </dgm:t>
    </dgm:pt>
    <dgm:pt modelId="{4382CA45-807C-457B-A38E-65292C539D2C}" type="parTrans" cxnId="{C60DB809-26F9-4C70-AE3A-B82D3CDA786C}">
      <dgm:prSet/>
      <dgm:spPr/>
      <dgm:t>
        <a:bodyPr/>
        <a:lstStyle/>
        <a:p>
          <a:endParaRPr lang="en-US"/>
        </a:p>
      </dgm:t>
    </dgm:pt>
    <dgm:pt modelId="{8B8A4622-7EA2-4746-989D-8F8AC827C7C6}" type="sibTrans" cxnId="{C60DB809-26F9-4C70-AE3A-B82D3CDA786C}">
      <dgm:prSet/>
      <dgm:spPr/>
      <dgm:t>
        <a:bodyPr/>
        <a:lstStyle/>
        <a:p>
          <a:endParaRPr lang="en-US"/>
        </a:p>
      </dgm:t>
    </dgm:pt>
    <dgm:pt modelId="{8924FA6B-5074-4ABC-B9A0-850DB41B5B41}">
      <dgm:prSet phldrT="[Text]" phldr="0"/>
      <dgm:spPr/>
      <dgm:t>
        <a:bodyPr/>
        <a:lstStyle/>
        <a:p>
          <a:pPr rtl="0"/>
          <a:r>
            <a:rPr lang="en-US" dirty="0">
              <a:latin typeface="Calibri Light" panose="020F0302020204030204"/>
            </a:rPr>
            <a:t>Protein: Beans, meats, poultry, fish, seafood, nuts, eggs, tofu</a:t>
          </a:r>
          <a:endParaRPr lang="en-US" dirty="0"/>
        </a:p>
      </dgm:t>
    </dgm:pt>
    <dgm:pt modelId="{81A7AAF8-7815-45DC-A2E1-7F71D00BED0D}" type="parTrans" cxnId="{F8F36038-0EEE-4573-806A-37362D3FFDD5}">
      <dgm:prSet/>
      <dgm:spPr/>
      <dgm:t>
        <a:bodyPr/>
        <a:lstStyle/>
        <a:p>
          <a:endParaRPr lang="en-US"/>
        </a:p>
      </dgm:t>
    </dgm:pt>
    <dgm:pt modelId="{C1841B41-9652-4E0D-92DD-23D30E2A2063}" type="sibTrans" cxnId="{F8F36038-0EEE-4573-806A-37362D3FFDD5}">
      <dgm:prSet/>
      <dgm:spPr/>
      <dgm:t>
        <a:bodyPr/>
        <a:lstStyle/>
        <a:p>
          <a:endParaRPr lang="en-US"/>
        </a:p>
      </dgm:t>
    </dgm:pt>
    <dgm:pt modelId="{22F0D7F3-7881-49F6-970B-9EF85CAD6F7D}">
      <dgm:prSet phldrT="[Text]" phldr="0"/>
      <dgm:spPr/>
      <dgm:t>
        <a:bodyPr/>
        <a:lstStyle/>
        <a:p>
          <a:r>
            <a:rPr lang="en-US" dirty="0">
              <a:latin typeface="Calibri Light" panose="020F0302020204030204"/>
            </a:rPr>
            <a:t>Sauce</a:t>
          </a:r>
          <a:endParaRPr lang="en-US" dirty="0"/>
        </a:p>
      </dgm:t>
    </dgm:pt>
    <dgm:pt modelId="{C7D55338-E781-4C43-A0F4-0D87AA0941C2}" type="parTrans" cxnId="{FA49BD1A-6E0A-4835-87F5-F807677F2F29}">
      <dgm:prSet/>
      <dgm:spPr/>
      <dgm:t>
        <a:bodyPr/>
        <a:lstStyle/>
        <a:p>
          <a:endParaRPr lang="en-US"/>
        </a:p>
      </dgm:t>
    </dgm:pt>
    <dgm:pt modelId="{2420D9EC-A260-41FA-BA98-7B535F64BE42}" type="sibTrans" cxnId="{FA49BD1A-6E0A-4835-87F5-F807677F2F29}">
      <dgm:prSet/>
      <dgm:spPr/>
      <dgm:t>
        <a:bodyPr/>
        <a:lstStyle/>
        <a:p>
          <a:endParaRPr lang="en-US"/>
        </a:p>
      </dgm:t>
    </dgm:pt>
    <dgm:pt modelId="{642EEE35-BDBF-4AD3-80DC-85A9ED0339EA}">
      <dgm:prSet phldrT="[Text]" phldr="0"/>
      <dgm:spPr/>
      <dgm:t>
        <a:bodyPr/>
        <a:lstStyle/>
        <a:p>
          <a:pPr rtl="0"/>
          <a:r>
            <a:rPr lang="en-US" dirty="0">
              <a:latin typeface="Calibri Light" panose="020F0302020204030204"/>
            </a:rPr>
            <a:t>Marinara, pesto, salsa, guacamole, ginger dressing, vinaigrette, hot sauce, yogurt, nut butter, fruit sauce, syrup, etc.</a:t>
          </a:r>
        </a:p>
      </dgm:t>
    </dgm:pt>
    <dgm:pt modelId="{F54591F1-36E0-41C8-B261-0E63E897A8D3}" type="parTrans" cxnId="{2395430B-A26B-4309-8DCA-4F00D0372108}">
      <dgm:prSet/>
      <dgm:spPr/>
      <dgm:t>
        <a:bodyPr/>
        <a:lstStyle/>
        <a:p>
          <a:endParaRPr lang="en-US"/>
        </a:p>
      </dgm:t>
    </dgm:pt>
    <dgm:pt modelId="{FD9F920A-8F8B-47FA-A503-93859829E94E}" type="sibTrans" cxnId="{2395430B-A26B-4309-8DCA-4F00D0372108}">
      <dgm:prSet/>
      <dgm:spPr/>
      <dgm:t>
        <a:bodyPr/>
        <a:lstStyle/>
        <a:p>
          <a:endParaRPr lang="en-US"/>
        </a:p>
      </dgm:t>
    </dgm:pt>
    <dgm:pt modelId="{8204CE5B-0B46-4EE8-AD65-E21B45616180}">
      <dgm:prSet phldr="0"/>
      <dgm:spPr/>
      <dgm:t>
        <a:bodyPr/>
        <a:lstStyle/>
        <a:p>
          <a:r>
            <a:rPr lang="en-US" dirty="0">
              <a:latin typeface="Calibri Light" panose="020F0302020204030204"/>
            </a:rPr>
            <a:t>Toppings</a:t>
          </a:r>
        </a:p>
      </dgm:t>
    </dgm:pt>
    <dgm:pt modelId="{A6B596ED-C0F8-4D07-A0F1-E1887DD72526}" type="parTrans" cxnId="{A781DDFF-63A0-45FC-80D7-54EA04981DE3}">
      <dgm:prSet/>
      <dgm:spPr/>
    </dgm:pt>
    <dgm:pt modelId="{CDC42442-5771-4A92-A8CC-4BFC2176351F}" type="sibTrans" cxnId="{A781DDFF-63A0-45FC-80D7-54EA04981DE3}">
      <dgm:prSet/>
      <dgm:spPr/>
    </dgm:pt>
    <dgm:pt modelId="{4366930D-E3C4-4C67-BDEE-0170BAFE4D89}">
      <dgm:prSet phldr="0"/>
      <dgm:spPr/>
      <dgm:t>
        <a:bodyPr/>
        <a:lstStyle/>
        <a:p>
          <a:pPr rtl="0"/>
          <a:r>
            <a:rPr lang="en-US" dirty="0">
              <a:latin typeface="Calibri Light" panose="020F0302020204030204"/>
            </a:rPr>
            <a:t>Cheese, chopped nuts, chopped herbs, tortilla chips, lemon, lime</a:t>
          </a:r>
        </a:p>
      </dgm:t>
    </dgm:pt>
    <dgm:pt modelId="{9AD54A73-81CD-407B-A83D-1A700F4C753D}" type="parTrans" cxnId="{32221BD3-BFCF-43F4-9B9E-04F8E12357A8}">
      <dgm:prSet/>
      <dgm:spPr/>
    </dgm:pt>
    <dgm:pt modelId="{BB30FB1B-D446-4407-B3FE-B95E63A7A110}" type="sibTrans" cxnId="{32221BD3-BFCF-43F4-9B9E-04F8E12357A8}">
      <dgm:prSet/>
      <dgm:spPr/>
    </dgm:pt>
    <dgm:pt modelId="{99807DC3-9612-40F5-8B10-02550E0CF95D}" type="pres">
      <dgm:prSet presAssocID="{5DD7EC23-1D2E-455B-873C-283C68487861}" presName="linearFlow" presStyleCnt="0">
        <dgm:presLayoutVars>
          <dgm:dir/>
          <dgm:animLvl val="lvl"/>
          <dgm:resizeHandles val="exact"/>
        </dgm:presLayoutVars>
      </dgm:prSet>
      <dgm:spPr/>
    </dgm:pt>
    <dgm:pt modelId="{A50801A0-E033-4026-BDCE-1652F6337546}" type="pres">
      <dgm:prSet presAssocID="{E3C04037-4D8F-4972-9785-D1213ED874AF}" presName="composite" presStyleCnt="0"/>
      <dgm:spPr/>
    </dgm:pt>
    <dgm:pt modelId="{FF3EC58D-B1FD-4CA9-B215-4EDA649E6785}" type="pres">
      <dgm:prSet presAssocID="{E3C04037-4D8F-4972-9785-D1213ED874AF}" presName="parentText" presStyleLbl="alignNode1" presStyleIdx="0" presStyleCnt="4">
        <dgm:presLayoutVars>
          <dgm:chMax val="1"/>
          <dgm:bulletEnabled val="1"/>
        </dgm:presLayoutVars>
      </dgm:prSet>
      <dgm:spPr/>
    </dgm:pt>
    <dgm:pt modelId="{1FEF3703-5D6A-4A7E-98BA-BB3A006811FD}" type="pres">
      <dgm:prSet presAssocID="{E3C04037-4D8F-4972-9785-D1213ED874AF}" presName="descendantText" presStyleLbl="alignAcc1" presStyleIdx="0" presStyleCnt="4">
        <dgm:presLayoutVars>
          <dgm:bulletEnabled val="1"/>
        </dgm:presLayoutVars>
      </dgm:prSet>
      <dgm:spPr/>
    </dgm:pt>
    <dgm:pt modelId="{EBEE322F-11E9-44CF-826C-8333A6AFB0DE}" type="pres">
      <dgm:prSet presAssocID="{6A9D5E5A-A6F3-4989-8AD3-CF6507F42F50}" presName="sp" presStyleCnt="0"/>
      <dgm:spPr/>
    </dgm:pt>
    <dgm:pt modelId="{5AC74E8B-C591-4ED4-BDCE-1964A8194662}" type="pres">
      <dgm:prSet presAssocID="{CDB8ADAA-10FE-4D1A-86DB-C11E942E014D}" presName="composite" presStyleCnt="0"/>
      <dgm:spPr/>
    </dgm:pt>
    <dgm:pt modelId="{93900A3F-60D6-46CC-9862-9B3A6CA92769}" type="pres">
      <dgm:prSet presAssocID="{CDB8ADAA-10FE-4D1A-86DB-C11E942E014D}" presName="parentText" presStyleLbl="alignNode1" presStyleIdx="1" presStyleCnt="4">
        <dgm:presLayoutVars>
          <dgm:chMax val="1"/>
          <dgm:bulletEnabled val="1"/>
        </dgm:presLayoutVars>
      </dgm:prSet>
      <dgm:spPr/>
    </dgm:pt>
    <dgm:pt modelId="{C6D5B134-22E9-421B-8B17-510F21691287}" type="pres">
      <dgm:prSet presAssocID="{CDB8ADAA-10FE-4D1A-86DB-C11E942E014D}" presName="descendantText" presStyleLbl="alignAcc1" presStyleIdx="1" presStyleCnt="4">
        <dgm:presLayoutVars>
          <dgm:bulletEnabled val="1"/>
        </dgm:presLayoutVars>
      </dgm:prSet>
      <dgm:spPr/>
    </dgm:pt>
    <dgm:pt modelId="{201B8BA4-B18A-49F0-B12B-18655CC18B21}" type="pres">
      <dgm:prSet presAssocID="{61B4BFEA-10CD-4C5D-95A0-C14027F300AC}" presName="sp" presStyleCnt="0"/>
      <dgm:spPr/>
    </dgm:pt>
    <dgm:pt modelId="{2843F11F-B6EC-42A0-8B0B-6695047A11F4}" type="pres">
      <dgm:prSet presAssocID="{22F0D7F3-7881-49F6-970B-9EF85CAD6F7D}" presName="composite" presStyleCnt="0"/>
      <dgm:spPr/>
    </dgm:pt>
    <dgm:pt modelId="{AD162610-4936-4A0C-9DA2-E3C3EE3B0EED}" type="pres">
      <dgm:prSet presAssocID="{22F0D7F3-7881-49F6-970B-9EF85CAD6F7D}" presName="parentText" presStyleLbl="alignNode1" presStyleIdx="2" presStyleCnt="4">
        <dgm:presLayoutVars>
          <dgm:chMax val="1"/>
          <dgm:bulletEnabled val="1"/>
        </dgm:presLayoutVars>
      </dgm:prSet>
      <dgm:spPr/>
    </dgm:pt>
    <dgm:pt modelId="{55D7C46E-222D-42CA-9EC2-6F4C106D6786}" type="pres">
      <dgm:prSet presAssocID="{22F0D7F3-7881-49F6-970B-9EF85CAD6F7D}" presName="descendantText" presStyleLbl="alignAcc1" presStyleIdx="2" presStyleCnt="4">
        <dgm:presLayoutVars>
          <dgm:bulletEnabled val="1"/>
        </dgm:presLayoutVars>
      </dgm:prSet>
      <dgm:spPr/>
    </dgm:pt>
    <dgm:pt modelId="{4BC3D7F1-5BD3-4E93-A5A1-2D7DCF30A3B3}" type="pres">
      <dgm:prSet presAssocID="{2420D9EC-A260-41FA-BA98-7B535F64BE42}" presName="sp" presStyleCnt="0"/>
      <dgm:spPr/>
    </dgm:pt>
    <dgm:pt modelId="{2AE56270-C7C4-4E03-A9DF-A2844E52E509}" type="pres">
      <dgm:prSet presAssocID="{8204CE5B-0B46-4EE8-AD65-E21B45616180}" presName="composite" presStyleCnt="0"/>
      <dgm:spPr/>
    </dgm:pt>
    <dgm:pt modelId="{84052885-D8D3-460E-B70F-DA5A3DBB2C41}" type="pres">
      <dgm:prSet presAssocID="{8204CE5B-0B46-4EE8-AD65-E21B45616180}" presName="parentText" presStyleLbl="alignNode1" presStyleIdx="3" presStyleCnt="4">
        <dgm:presLayoutVars>
          <dgm:chMax val="1"/>
          <dgm:bulletEnabled val="1"/>
        </dgm:presLayoutVars>
      </dgm:prSet>
      <dgm:spPr/>
    </dgm:pt>
    <dgm:pt modelId="{49D61AD2-C0D9-4E01-9EC3-D5A12BE1FA35}" type="pres">
      <dgm:prSet presAssocID="{8204CE5B-0B46-4EE8-AD65-E21B45616180}" presName="descendantText" presStyleLbl="alignAcc1" presStyleIdx="3" presStyleCnt="4">
        <dgm:presLayoutVars>
          <dgm:bulletEnabled val="1"/>
        </dgm:presLayoutVars>
      </dgm:prSet>
      <dgm:spPr/>
    </dgm:pt>
  </dgm:ptLst>
  <dgm:cxnLst>
    <dgm:cxn modelId="{C60DB809-26F9-4C70-AE3A-B82D3CDA786C}" srcId="{CDB8ADAA-10FE-4D1A-86DB-C11E942E014D}" destId="{24C10C7F-845B-4031-A5AB-26ECA236F3A2}" srcOrd="0" destOrd="0" parTransId="{4382CA45-807C-457B-A38E-65292C539D2C}" sibTransId="{8B8A4622-7EA2-4746-989D-8F8AC827C7C6}"/>
    <dgm:cxn modelId="{2395430B-A26B-4309-8DCA-4F00D0372108}" srcId="{22F0D7F3-7881-49F6-970B-9EF85CAD6F7D}" destId="{642EEE35-BDBF-4AD3-80DC-85A9ED0339EA}" srcOrd="0" destOrd="0" parTransId="{F54591F1-36E0-41C8-B261-0E63E897A8D3}" sibTransId="{FD9F920A-8F8B-47FA-A503-93859829E94E}"/>
    <dgm:cxn modelId="{A6BE5315-FA5D-476E-8EAF-ED15C32AD572}" type="presOf" srcId="{8924FA6B-5074-4ABC-B9A0-850DB41B5B41}" destId="{C6D5B134-22E9-421B-8B17-510F21691287}" srcOrd="0" destOrd="1" presId="urn:microsoft.com/office/officeart/2005/8/layout/chevron2"/>
    <dgm:cxn modelId="{FA49BD1A-6E0A-4835-87F5-F807677F2F29}" srcId="{5DD7EC23-1D2E-455B-873C-283C68487861}" destId="{22F0D7F3-7881-49F6-970B-9EF85CAD6F7D}" srcOrd="2" destOrd="0" parTransId="{C7D55338-E781-4C43-A0F4-0D87AA0941C2}" sibTransId="{2420D9EC-A260-41FA-BA98-7B535F64BE42}"/>
    <dgm:cxn modelId="{F8F36038-0EEE-4573-806A-37362D3FFDD5}" srcId="{CDB8ADAA-10FE-4D1A-86DB-C11E942E014D}" destId="{8924FA6B-5074-4ABC-B9A0-850DB41B5B41}" srcOrd="1" destOrd="0" parTransId="{81A7AAF8-7815-45DC-A2E1-7F71D00BED0D}" sibTransId="{C1841B41-9652-4E0D-92DD-23D30E2A2063}"/>
    <dgm:cxn modelId="{B6621860-4F1D-4DEE-B2C0-B9C19FCF3762}" type="presOf" srcId="{642EEE35-BDBF-4AD3-80DC-85A9ED0339EA}" destId="{55D7C46E-222D-42CA-9EC2-6F4C106D6786}" srcOrd="0" destOrd="0" presId="urn:microsoft.com/office/officeart/2005/8/layout/chevron2"/>
    <dgm:cxn modelId="{912FE641-4CF5-4689-A0D4-CA9C30D3D496}" type="presOf" srcId="{CDB8ADAA-10FE-4D1A-86DB-C11E942E014D}" destId="{93900A3F-60D6-46CC-9862-9B3A6CA92769}" srcOrd="0" destOrd="0" presId="urn:microsoft.com/office/officeart/2005/8/layout/chevron2"/>
    <dgm:cxn modelId="{F4A0C345-65E5-4E94-AAD6-E2EB94BB8411}" srcId="{5DD7EC23-1D2E-455B-873C-283C68487861}" destId="{E3C04037-4D8F-4972-9785-D1213ED874AF}" srcOrd="0" destOrd="0" parTransId="{A8E9F135-595C-482C-AA42-1E9F97C0A753}" sibTransId="{6A9D5E5A-A6F3-4989-8AD3-CF6507F42F50}"/>
    <dgm:cxn modelId="{1335AE46-3E75-4FA6-8BA1-0C0CCFB91E4F}" type="presOf" srcId="{5DD7EC23-1D2E-455B-873C-283C68487861}" destId="{99807DC3-9612-40F5-8B10-02550E0CF95D}" srcOrd="0" destOrd="0" presId="urn:microsoft.com/office/officeart/2005/8/layout/chevron2"/>
    <dgm:cxn modelId="{4F1F3298-8CEF-49D4-B59A-28F81AA65828}" type="presOf" srcId="{8204CE5B-0B46-4EE8-AD65-E21B45616180}" destId="{84052885-D8D3-460E-B70F-DA5A3DBB2C41}" srcOrd="0" destOrd="0" presId="urn:microsoft.com/office/officeart/2005/8/layout/chevron2"/>
    <dgm:cxn modelId="{176CA6A7-0C4D-484D-876F-0FCD566BC0FC}" srcId="{5DD7EC23-1D2E-455B-873C-283C68487861}" destId="{CDB8ADAA-10FE-4D1A-86DB-C11E942E014D}" srcOrd="1" destOrd="0" parTransId="{96448238-62DE-46C9-AB0A-8F7F972AFE0C}" sibTransId="{61B4BFEA-10CD-4C5D-95A0-C14027F300AC}"/>
    <dgm:cxn modelId="{341AA8A7-38DD-4451-91E6-77A5919BC1CB}" srcId="{E3C04037-4D8F-4972-9785-D1213ED874AF}" destId="{545469E2-7D60-4FBE-A58D-FB936D8B79CC}" srcOrd="0" destOrd="0" parTransId="{28CEECB5-5925-483A-992F-DDA251F3C590}" sibTransId="{383455A0-EF7D-4565-967F-5534E1C38BED}"/>
    <dgm:cxn modelId="{D0BBFEAC-8B1B-40BF-A1CF-40120EBEA6BA}" type="presOf" srcId="{22F0D7F3-7881-49F6-970B-9EF85CAD6F7D}" destId="{AD162610-4936-4A0C-9DA2-E3C3EE3B0EED}" srcOrd="0" destOrd="0" presId="urn:microsoft.com/office/officeart/2005/8/layout/chevron2"/>
    <dgm:cxn modelId="{940B0CAF-5F5E-450A-8375-E41C2B34CBD8}" type="presOf" srcId="{545469E2-7D60-4FBE-A58D-FB936D8B79CC}" destId="{1FEF3703-5D6A-4A7E-98BA-BB3A006811FD}" srcOrd="0" destOrd="0" presId="urn:microsoft.com/office/officeart/2005/8/layout/chevron2"/>
    <dgm:cxn modelId="{32221BD3-BFCF-43F4-9B9E-04F8E12357A8}" srcId="{8204CE5B-0B46-4EE8-AD65-E21B45616180}" destId="{4366930D-E3C4-4C67-BDEE-0170BAFE4D89}" srcOrd="0" destOrd="0" parTransId="{9AD54A73-81CD-407B-A83D-1A700F4C753D}" sibTransId="{BB30FB1B-D446-4407-B3FE-B95E63A7A110}"/>
    <dgm:cxn modelId="{56194FDA-B871-416B-8E7F-47CDD35D9FEC}" type="presOf" srcId="{24C10C7F-845B-4031-A5AB-26ECA236F3A2}" destId="{C6D5B134-22E9-421B-8B17-510F21691287}" srcOrd="0" destOrd="0" presId="urn:microsoft.com/office/officeart/2005/8/layout/chevron2"/>
    <dgm:cxn modelId="{86FAC3E5-E678-47A7-8E80-BAA5506D0AB9}" type="presOf" srcId="{E3C04037-4D8F-4972-9785-D1213ED874AF}" destId="{FF3EC58D-B1FD-4CA9-B215-4EDA649E6785}" srcOrd="0" destOrd="0" presId="urn:microsoft.com/office/officeart/2005/8/layout/chevron2"/>
    <dgm:cxn modelId="{A5C687EE-5822-4623-A4C2-6898C365AAFD}" type="presOf" srcId="{4366930D-E3C4-4C67-BDEE-0170BAFE4D89}" destId="{49D61AD2-C0D9-4E01-9EC3-D5A12BE1FA35}" srcOrd="0" destOrd="0" presId="urn:microsoft.com/office/officeart/2005/8/layout/chevron2"/>
    <dgm:cxn modelId="{A781DDFF-63A0-45FC-80D7-54EA04981DE3}" srcId="{5DD7EC23-1D2E-455B-873C-283C68487861}" destId="{8204CE5B-0B46-4EE8-AD65-E21B45616180}" srcOrd="3" destOrd="0" parTransId="{A6B596ED-C0F8-4D07-A0F1-E1887DD72526}" sibTransId="{CDC42442-5771-4A92-A8CC-4BFC2176351F}"/>
    <dgm:cxn modelId="{33E68AD0-D077-47B1-8243-1C0474BF32F7}" type="presParOf" srcId="{99807DC3-9612-40F5-8B10-02550E0CF95D}" destId="{A50801A0-E033-4026-BDCE-1652F6337546}" srcOrd="0" destOrd="0" presId="urn:microsoft.com/office/officeart/2005/8/layout/chevron2"/>
    <dgm:cxn modelId="{2A8D2A82-B51E-4853-99E7-3AA5B582700A}" type="presParOf" srcId="{A50801A0-E033-4026-BDCE-1652F6337546}" destId="{FF3EC58D-B1FD-4CA9-B215-4EDA649E6785}" srcOrd="0" destOrd="0" presId="urn:microsoft.com/office/officeart/2005/8/layout/chevron2"/>
    <dgm:cxn modelId="{F49B6B59-9F8E-4E4B-918F-FB368DB733C5}" type="presParOf" srcId="{A50801A0-E033-4026-BDCE-1652F6337546}" destId="{1FEF3703-5D6A-4A7E-98BA-BB3A006811FD}" srcOrd="1" destOrd="0" presId="urn:microsoft.com/office/officeart/2005/8/layout/chevron2"/>
    <dgm:cxn modelId="{E76F43A4-54C7-4171-815A-1D2164DB2869}" type="presParOf" srcId="{99807DC3-9612-40F5-8B10-02550E0CF95D}" destId="{EBEE322F-11E9-44CF-826C-8333A6AFB0DE}" srcOrd="1" destOrd="0" presId="urn:microsoft.com/office/officeart/2005/8/layout/chevron2"/>
    <dgm:cxn modelId="{AE510274-E963-428E-8D36-DF2EBA05AA00}" type="presParOf" srcId="{99807DC3-9612-40F5-8B10-02550E0CF95D}" destId="{5AC74E8B-C591-4ED4-BDCE-1964A8194662}" srcOrd="2" destOrd="0" presId="urn:microsoft.com/office/officeart/2005/8/layout/chevron2"/>
    <dgm:cxn modelId="{6E5B3BE1-B9B0-42FF-818C-0A7EEBED2B2A}" type="presParOf" srcId="{5AC74E8B-C591-4ED4-BDCE-1964A8194662}" destId="{93900A3F-60D6-46CC-9862-9B3A6CA92769}" srcOrd="0" destOrd="0" presId="urn:microsoft.com/office/officeart/2005/8/layout/chevron2"/>
    <dgm:cxn modelId="{E4B554F7-CEA7-4859-833A-779C626BC111}" type="presParOf" srcId="{5AC74E8B-C591-4ED4-BDCE-1964A8194662}" destId="{C6D5B134-22E9-421B-8B17-510F21691287}" srcOrd="1" destOrd="0" presId="urn:microsoft.com/office/officeart/2005/8/layout/chevron2"/>
    <dgm:cxn modelId="{6BBD9411-B632-4922-9673-EA9FFD9112E4}" type="presParOf" srcId="{99807DC3-9612-40F5-8B10-02550E0CF95D}" destId="{201B8BA4-B18A-49F0-B12B-18655CC18B21}" srcOrd="3" destOrd="0" presId="urn:microsoft.com/office/officeart/2005/8/layout/chevron2"/>
    <dgm:cxn modelId="{0BD72500-099A-42CE-8FDF-0825260EC667}" type="presParOf" srcId="{99807DC3-9612-40F5-8B10-02550E0CF95D}" destId="{2843F11F-B6EC-42A0-8B0B-6695047A11F4}" srcOrd="4" destOrd="0" presId="urn:microsoft.com/office/officeart/2005/8/layout/chevron2"/>
    <dgm:cxn modelId="{A6915F00-5A02-4155-93E5-AA147064FF86}" type="presParOf" srcId="{2843F11F-B6EC-42A0-8B0B-6695047A11F4}" destId="{AD162610-4936-4A0C-9DA2-E3C3EE3B0EED}" srcOrd="0" destOrd="0" presId="urn:microsoft.com/office/officeart/2005/8/layout/chevron2"/>
    <dgm:cxn modelId="{AC2A88A8-F802-4894-B233-D65B5AA18531}" type="presParOf" srcId="{2843F11F-B6EC-42A0-8B0B-6695047A11F4}" destId="{55D7C46E-222D-42CA-9EC2-6F4C106D6786}" srcOrd="1" destOrd="0" presId="urn:microsoft.com/office/officeart/2005/8/layout/chevron2"/>
    <dgm:cxn modelId="{1173B6A4-81BF-4678-88F3-4CB7858D6F18}" type="presParOf" srcId="{99807DC3-9612-40F5-8B10-02550E0CF95D}" destId="{4BC3D7F1-5BD3-4E93-A5A1-2D7DCF30A3B3}" srcOrd="5" destOrd="0" presId="urn:microsoft.com/office/officeart/2005/8/layout/chevron2"/>
    <dgm:cxn modelId="{CF1FDA4D-7C5F-4A06-A0E6-549232984392}" type="presParOf" srcId="{99807DC3-9612-40F5-8B10-02550E0CF95D}" destId="{2AE56270-C7C4-4E03-A9DF-A2844E52E509}" srcOrd="6" destOrd="0" presId="urn:microsoft.com/office/officeart/2005/8/layout/chevron2"/>
    <dgm:cxn modelId="{6728A317-FA97-4226-815B-F296B89CE582}" type="presParOf" srcId="{2AE56270-C7C4-4E03-A9DF-A2844E52E509}" destId="{84052885-D8D3-460E-B70F-DA5A3DBB2C41}" srcOrd="0" destOrd="0" presId="urn:microsoft.com/office/officeart/2005/8/layout/chevron2"/>
    <dgm:cxn modelId="{2BE4693D-7E9A-4544-BD81-EC0E034E1FF2}" type="presParOf" srcId="{2AE56270-C7C4-4E03-A9DF-A2844E52E509}" destId="{49D61AD2-C0D9-4E01-9EC3-D5A12BE1FA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7EC23-1D2E-455B-873C-283C68487861}" type="doc">
      <dgm:prSet loTypeId="urn:microsoft.com/office/officeart/2005/8/layout/chevron2" loCatId="process" qsTypeId="urn:microsoft.com/office/officeart/2005/8/quickstyle/simple2" qsCatId="simple" csTypeId="urn:microsoft.com/office/officeart/2005/8/colors/accent4_3" csCatId="accent4" phldr="1"/>
      <dgm:spPr/>
      <dgm:t>
        <a:bodyPr/>
        <a:lstStyle/>
        <a:p>
          <a:endParaRPr lang="en-US"/>
        </a:p>
      </dgm:t>
    </dgm:pt>
    <dgm:pt modelId="{E3C04037-4D8F-4972-9785-D1213ED874AF}">
      <dgm:prSet phldrT="[Text]" phldr="0"/>
      <dgm:spPr/>
      <dgm:t>
        <a:bodyPr/>
        <a:lstStyle/>
        <a:p>
          <a:pPr rtl="0"/>
          <a:r>
            <a:rPr lang="en-US" dirty="0">
              <a:latin typeface="Calibri Light" panose="020F0302020204030204"/>
            </a:rPr>
            <a:t>Grain Base </a:t>
          </a:r>
          <a:endParaRPr lang="en-US" dirty="0"/>
        </a:p>
      </dgm:t>
    </dgm:pt>
    <dgm:pt modelId="{A8E9F135-595C-482C-AA42-1E9F97C0A753}" type="parTrans" cxnId="{F4A0C345-65E5-4E94-AAD6-E2EB94BB8411}">
      <dgm:prSet/>
      <dgm:spPr/>
      <dgm:t>
        <a:bodyPr/>
        <a:lstStyle/>
        <a:p>
          <a:endParaRPr lang="en-US"/>
        </a:p>
      </dgm:t>
    </dgm:pt>
    <dgm:pt modelId="{6A9D5E5A-A6F3-4989-8AD3-CF6507F42F50}" type="sibTrans" cxnId="{F4A0C345-65E5-4E94-AAD6-E2EB94BB8411}">
      <dgm:prSet/>
      <dgm:spPr/>
      <dgm:t>
        <a:bodyPr/>
        <a:lstStyle/>
        <a:p>
          <a:endParaRPr lang="en-US"/>
        </a:p>
      </dgm:t>
    </dgm:pt>
    <dgm:pt modelId="{545469E2-7D60-4FBE-A58D-FB936D8B79CC}">
      <dgm:prSet phldrT="[Text]" phldr="0"/>
      <dgm:spPr/>
      <dgm:t>
        <a:bodyPr/>
        <a:lstStyle/>
        <a:p>
          <a:pPr rtl="0"/>
          <a:r>
            <a:rPr lang="en-US" dirty="0">
              <a:latin typeface="Calibri Light" panose="020F0302020204030204"/>
            </a:rPr>
            <a:t>Brown rice </a:t>
          </a:r>
          <a:endParaRPr lang="en-US" dirty="0"/>
        </a:p>
      </dgm:t>
    </dgm:pt>
    <dgm:pt modelId="{28CEECB5-5925-483A-992F-DDA251F3C590}" type="parTrans" cxnId="{341AA8A7-38DD-4451-91E6-77A5919BC1CB}">
      <dgm:prSet/>
      <dgm:spPr/>
      <dgm:t>
        <a:bodyPr/>
        <a:lstStyle/>
        <a:p>
          <a:endParaRPr lang="en-US"/>
        </a:p>
      </dgm:t>
    </dgm:pt>
    <dgm:pt modelId="{383455A0-EF7D-4565-967F-5534E1C38BED}" type="sibTrans" cxnId="{341AA8A7-38DD-4451-91E6-77A5919BC1CB}">
      <dgm:prSet/>
      <dgm:spPr/>
      <dgm:t>
        <a:bodyPr/>
        <a:lstStyle/>
        <a:p>
          <a:endParaRPr lang="en-US"/>
        </a:p>
      </dgm:t>
    </dgm:pt>
    <dgm:pt modelId="{CDB8ADAA-10FE-4D1A-86DB-C11E942E014D}">
      <dgm:prSet phldrT="[Text]" phldr="0"/>
      <dgm:spPr/>
      <dgm:t>
        <a:bodyPr/>
        <a:lstStyle/>
        <a:p>
          <a:r>
            <a:rPr lang="en-US" dirty="0">
              <a:latin typeface="Calibri Light" panose="020F0302020204030204"/>
            </a:rPr>
            <a:t>Add-Ins</a:t>
          </a:r>
          <a:endParaRPr lang="en-US" dirty="0"/>
        </a:p>
      </dgm:t>
    </dgm:pt>
    <dgm:pt modelId="{96448238-62DE-46C9-AB0A-8F7F972AFE0C}" type="parTrans" cxnId="{176CA6A7-0C4D-484D-876F-0FCD566BC0FC}">
      <dgm:prSet/>
      <dgm:spPr/>
      <dgm:t>
        <a:bodyPr/>
        <a:lstStyle/>
        <a:p>
          <a:endParaRPr lang="en-US"/>
        </a:p>
      </dgm:t>
    </dgm:pt>
    <dgm:pt modelId="{61B4BFEA-10CD-4C5D-95A0-C14027F300AC}" type="sibTrans" cxnId="{176CA6A7-0C4D-484D-876F-0FCD566BC0FC}">
      <dgm:prSet/>
      <dgm:spPr/>
      <dgm:t>
        <a:bodyPr/>
        <a:lstStyle/>
        <a:p>
          <a:endParaRPr lang="en-US"/>
        </a:p>
      </dgm:t>
    </dgm:pt>
    <dgm:pt modelId="{24C10C7F-845B-4031-A5AB-26ECA236F3A2}">
      <dgm:prSet phldrT="[Text]" phldr="0"/>
      <dgm:spPr/>
      <dgm:t>
        <a:bodyPr/>
        <a:lstStyle/>
        <a:p>
          <a:pPr rtl="0"/>
          <a:r>
            <a:rPr lang="en-US" dirty="0">
              <a:latin typeface="Calibri Light" panose="020F0302020204030204"/>
            </a:rPr>
            <a:t>Corn, chopped bell peppers, diced onions</a:t>
          </a:r>
          <a:endParaRPr lang="en-US" dirty="0"/>
        </a:p>
      </dgm:t>
    </dgm:pt>
    <dgm:pt modelId="{4382CA45-807C-457B-A38E-65292C539D2C}" type="parTrans" cxnId="{C60DB809-26F9-4C70-AE3A-B82D3CDA786C}">
      <dgm:prSet/>
      <dgm:spPr/>
      <dgm:t>
        <a:bodyPr/>
        <a:lstStyle/>
        <a:p>
          <a:endParaRPr lang="en-US"/>
        </a:p>
      </dgm:t>
    </dgm:pt>
    <dgm:pt modelId="{8B8A4622-7EA2-4746-989D-8F8AC827C7C6}" type="sibTrans" cxnId="{C60DB809-26F9-4C70-AE3A-B82D3CDA786C}">
      <dgm:prSet/>
      <dgm:spPr/>
      <dgm:t>
        <a:bodyPr/>
        <a:lstStyle/>
        <a:p>
          <a:endParaRPr lang="en-US"/>
        </a:p>
      </dgm:t>
    </dgm:pt>
    <dgm:pt modelId="{8924FA6B-5074-4ABC-B9A0-850DB41B5B41}">
      <dgm:prSet phldrT="[Text]" phldr="0"/>
      <dgm:spPr/>
      <dgm:t>
        <a:bodyPr/>
        <a:lstStyle/>
        <a:p>
          <a:pPr rtl="0"/>
          <a:r>
            <a:rPr lang="en-US" dirty="0">
              <a:latin typeface="Calibri Light" panose="020F0302020204030204"/>
            </a:rPr>
            <a:t>Protein: canned black beans</a:t>
          </a:r>
          <a:endParaRPr lang="en-US" dirty="0"/>
        </a:p>
      </dgm:t>
    </dgm:pt>
    <dgm:pt modelId="{81A7AAF8-7815-45DC-A2E1-7F71D00BED0D}" type="parTrans" cxnId="{F8F36038-0EEE-4573-806A-37362D3FFDD5}">
      <dgm:prSet/>
      <dgm:spPr/>
      <dgm:t>
        <a:bodyPr/>
        <a:lstStyle/>
        <a:p>
          <a:endParaRPr lang="en-US"/>
        </a:p>
      </dgm:t>
    </dgm:pt>
    <dgm:pt modelId="{C1841B41-9652-4E0D-92DD-23D30E2A2063}" type="sibTrans" cxnId="{F8F36038-0EEE-4573-806A-37362D3FFDD5}">
      <dgm:prSet/>
      <dgm:spPr/>
      <dgm:t>
        <a:bodyPr/>
        <a:lstStyle/>
        <a:p>
          <a:endParaRPr lang="en-US"/>
        </a:p>
      </dgm:t>
    </dgm:pt>
    <dgm:pt modelId="{22F0D7F3-7881-49F6-970B-9EF85CAD6F7D}">
      <dgm:prSet phldrT="[Text]" phldr="0"/>
      <dgm:spPr/>
      <dgm:t>
        <a:bodyPr/>
        <a:lstStyle/>
        <a:p>
          <a:r>
            <a:rPr lang="en-US" dirty="0">
              <a:latin typeface="Calibri Light" panose="020F0302020204030204"/>
            </a:rPr>
            <a:t>Sauce</a:t>
          </a:r>
          <a:endParaRPr lang="en-US" dirty="0"/>
        </a:p>
      </dgm:t>
    </dgm:pt>
    <dgm:pt modelId="{C7D55338-E781-4C43-A0F4-0D87AA0941C2}" type="parTrans" cxnId="{FA49BD1A-6E0A-4835-87F5-F807677F2F29}">
      <dgm:prSet/>
      <dgm:spPr/>
      <dgm:t>
        <a:bodyPr/>
        <a:lstStyle/>
        <a:p>
          <a:endParaRPr lang="en-US"/>
        </a:p>
      </dgm:t>
    </dgm:pt>
    <dgm:pt modelId="{2420D9EC-A260-41FA-BA98-7B535F64BE42}" type="sibTrans" cxnId="{FA49BD1A-6E0A-4835-87F5-F807677F2F29}">
      <dgm:prSet/>
      <dgm:spPr/>
      <dgm:t>
        <a:bodyPr/>
        <a:lstStyle/>
        <a:p>
          <a:endParaRPr lang="en-US"/>
        </a:p>
      </dgm:t>
    </dgm:pt>
    <dgm:pt modelId="{642EEE35-BDBF-4AD3-80DC-85A9ED0339EA}">
      <dgm:prSet phldrT="[Text]" phldr="0"/>
      <dgm:spPr/>
      <dgm:t>
        <a:bodyPr/>
        <a:lstStyle/>
        <a:p>
          <a:pPr rtl="0"/>
          <a:r>
            <a:rPr lang="en-US" dirty="0">
              <a:latin typeface="Calibri Light" panose="020F0302020204030204"/>
            </a:rPr>
            <a:t>Salsa and guacamole</a:t>
          </a:r>
        </a:p>
      </dgm:t>
    </dgm:pt>
    <dgm:pt modelId="{F54591F1-36E0-41C8-B261-0E63E897A8D3}" type="parTrans" cxnId="{2395430B-A26B-4309-8DCA-4F00D0372108}">
      <dgm:prSet/>
      <dgm:spPr/>
      <dgm:t>
        <a:bodyPr/>
        <a:lstStyle/>
        <a:p>
          <a:endParaRPr lang="en-US"/>
        </a:p>
      </dgm:t>
    </dgm:pt>
    <dgm:pt modelId="{FD9F920A-8F8B-47FA-A503-93859829E94E}" type="sibTrans" cxnId="{2395430B-A26B-4309-8DCA-4F00D0372108}">
      <dgm:prSet/>
      <dgm:spPr/>
      <dgm:t>
        <a:bodyPr/>
        <a:lstStyle/>
        <a:p>
          <a:endParaRPr lang="en-US"/>
        </a:p>
      </dgm:t>
    </dgm:pt>
    <dgm:pt modelId="{8204CE5B-0B46-4EE8-AD65-E21B45616180}">
      <dgm:prSet phldr="0"/>
      <dgm:spPr/>
      <dgm:t>
        <a:bodyPr/>
        <a:lstStyle/>
        <a:p>
          <a:r>
            <a:rPr lang="en-US" dirty="0">
              <a:latin typeface="Calibri Light" panose="020F0302020204030204"/>
            </a:rPr>
            <a:t>Toppings</a:t>
          </a:r>
        </a:p>
      </dgm:t>
    </dgm:pt>
    <dgm:pt modelId="{A6B596ED-C0F8-4D07-A0F1-E1887DD72526}" type="parTrans" cxnId="{A781DDFF-63A0-45FC-80D7-54EA04981DE3}">
      <dgm:prSet/>
      <dgm:spPr/>
    </dgm:pt>
    <dgm:pt modelId="{CDC42442-5771-4A92-A8CC-4BFC2176351F}" type="sibTrans" cxnId="{A781DDFF-63A0-45FC-80D7-54EA04981DE3}">
      <dgm:prSet/>
      <dgm:spPr/>
    </dgm:pt>
    <dgm:pt modelId="{4366930D-E3C4-4C67-BDEE-0170BAFE4D89}">
      <dgm:prSet phldr="0"/>
      <dgm:spPr/>
      <dgm:t>
        <a:bodyPr/>
        <a:lstStyle/>
        <a:p>
          <a:pPr rtl="0"/>
          <a:r>
            <a:rPr lang="en-US" dirty="0">
              <a:latin typeface="Calibri Light" panose="020F0302020204030204"/>
            </a:rPr>
            <a:t>Shredded cheddar cheese, tortilla chips, and lime wedge</a:t>
          </a:r>
        </a:p>
      </dgm:t>
    </dgm:pt>
    <dgm:pt modelId="{9AD54A73-81CD-407B-A83D-1A700F4C753D}" type="parTrans" cxnId="{32221BD3-BFCF-43F4-9B9E-04F8E12357A8}">
      <dgm:prSet/>
      <dgm:spPr/>
    </dgm:pt>
    <dgm:pt modelId="{BB30FB1B-D446-4407-B3FE-B95E63A7A110}" type="sibTrans" cxnId="{32221BD3-BFCF-43F4-9B9E-04F8E12357A8}">
      <dgm:prSet/>
      <dgm:spPr/>
    </dgm:pt>
    <dgm:pt modelId="{99807DC3-9612-40F5-8B10-02550E0CF95D}" type="pres">
      <dgm:prSet presAssocID="{5DD7EC23-1D2E-455B-873C-283C68487861}" presName="linearFlow" presStyleCnt="0">
        <dgm:presLayoutVars>
          <dgm:dir/>
          <dgm:animLvl val="lvl"/>
          <dgm:resizeHandles val="exact"/>
        </dgm:presLayoutVars>
      </dgm:prSet>
      <dgm:spPr/>
    </dgm:pt>
    <dgm:pt modelId="{A50801A0-E033-4026-BDCE-1652F6337546}" type="pres">
      <dgm:prSet presAssocID="{E3C04037-4D8F-4972-9785-D1213ED874AF}" presName="composite" presStyleCnt="0"/>
      <dgm:spPr/>
    </dgm:pt>
    <dgm:pt modelId="{FF3EC58D-B1FD-4CA9-B215-4EDA649E6785}" type="pres">
      <dgm:prSet presAssocID="{E3C04037-4D8F-4972-9785-D1213ED874AF}" presName="parentText" presStyleLbl="alignNode1" presStyleIdx="0" presStyleCnt="4">
        <dgm:presLayoutVars>
          <dgm:chMax val="1"/>
          <dgm:bulletEnabled val="1"/>
        </dgm:presLayoutVars>
      </dgm:prSet>
      <dgm:spPr/>
    </dgm:pt>
    <dgm:pt modelId="{1FEF3703-5D6A-4A7E-98BA-BB3A006811FD}" type="pres">
      <dgm:prSet presAssocID="{E3C04037-4D8F-4972-9785-D1213ED874AF}" presName="descendantText" presStyleLbl="alignAcc1" presStyleIdx="0" presStyleCnt="4">
        <dgm:presLayoutVars>
          <dgm:bulletEnabled val="1"/>
        </dgm:presLayoutVars>
      </dgm:prSet>
      <dgm:spPr/>
    </dgm:pt>
    <dgm:pt modelId="{EBEE322F-11E9-44CF-826C-8333A6AFB0DE}" type="pres">
      <dgm:prSet presAssocID="{6A9D5E5A-A6F3-4989-8AD3-CF6507F42F50}" presName="sp" presStyleCnt="0"/>
      <dgm:spPr/>
    </dgm:pt>
    <dgm:pt modelId="{5AC74E8B-C591-4ED4-BDCE-1964A8194662}" type="pres">
      <dgm:prSet presAssocID="{CDB8ADAA-10FE-4D1A-86DB-C11E942E014D}" presName="composite" presStyleCnt="0"/>
      <dgm:spPr/>
    </dgm:pt>
    <dgm:pt modelId="{93900A3F-60D6-46CC-9862-9B3A6CA92769}" type="pres">
      <dgm:prSet presAssocID="{CDB8ADAA-10FE-4D1A-86DB-C11E942E014D}" presName="parentText" presStyleLbl="alignNode1" presStyleIdx="1" presStyleCnt="4">
        <dgm:presLayoutVars>
          <dgm:chMax val="1"/>
          <dgm:bulletEnabled val="1"/>
        </dgm:presLayoutVars>
      </dgm:prSet>
      <dgm:spPr/>
    </dgm:pt>
    <dgm:pt modelId="{C6D5B134-22E9-421B-8B17-510F21691287}" type="pres">
      <dgm:prSet presAssocID="{CDB8ADAA-10FE-4D1A-86DB-C11E942E014D}" presName="descendantText" presStyleLbl="alignAcc1" presStyleIdx="1" presStyleCnt="4">
        <dgm:presLayoutVars>
          <dgm:bulletEnabled val="1"/>
        </dgm:presLayoutVars>
      </dgm:prSet>
      <dgm:spPr/>
    </dgm:pt>
    <dgm:pt modelId="{201B8BA4-B18A-49F0-B12B-18655CC18B21}" type="pres">
      <dgm:prSet presAssocID="{61B4BFEA-10CD-4C5D-95A0-C14027F300AC}" presName="sp" presStyleCnt="0"/>
      <dgm:spPr/>
    </dgm:pt>
    <dgm:pt modelId="{2843F11F-B6EC-42A0-8B0B-6695047A11F4}" type="pres">
      <dgm:prSet presAssocID="{22F0D7F3-7881-49F6-970B-9EF85CAD6F7D}" presName="composite" presStyleCnt="0"/>
      <dgm:spPr/>
    </dgm:pt>
    <dgm:pt modelId="{AD162610-4936-4A0C-9DA2-E3C3EE3B0EED}" type="pres">
      <dgm:prSet presAssocID="{22F0D7F3-7881-49F6-970B-9EF85CAD6F7D}" presName="parentText" presStyleLbl="alignNode1" presStyleIdx="2" presStyleCnt="4">
        <dgm:presLayoutVars>
          <dgm:chMax val="1"/>
          <dgm:bulletEnabled val="1"/>
        </dgm:presLayoutVars>
      </dgm:prSet>
      <dgm:spPr/>
    </dgm:pt>
    <dgm:pt modelId="{55D7C46E-222D-42CA-9EC2-6F4C106D6786}" type="pres">
      <dgm:prSet presAssocID="{22F0D7F3-7881-49F6-970B-9EF85CAD6F7D}" presName="descendantText" presStyleLbl="alignAcc1" presStyleIdx="2" presStyleCnt="4">
        <dgm:presLayoutVars>
          <dgm:bulletEnabled val="1"/>
        </dgm:presLayoutVars>
      </dgm:prSet>
      <dgm:spPr/>
    </dgm:pt>
    <dgm:pt modelId="{4BC3D7F1-5BD3-4E93-A5A1-2D7DCF30A3B3}" type="pres">
      <dgm:prSet presAssocID="{2420D9EC-A260-41FA-BA98-7B535F64BE42}" presName="sp" presStyleCnt="0"/>
      <dgm:spPr/>
    </dgm:pt>
    <dgm:pt modelId="{2AE56270-C7C4-4E03-A9DF-A2844E52E509}" type="pres">
      <dgm:prSet presAssocID="{8204CE5B-0B46-4EE8-AD65-E21B45616180}" presName="composite" presStyleCnt="0"/>
      <dgm:spPr/>
    </dgm:pt>
    <dgm:pt modelId="{84052885-D8D3-460E-B70F-DA5A3DBB2C41}" type="pres">
      <dgm:prSet presAssocID="{8204CE5B-0B46-4EE8-AD65-E21B45616180}" presName="parentText" presStyleLbl="alignNode1" presStyleIdx="3" presStyleCnt="4">
        <dgm:presLayoutVars>
          <dgm:chMax val="1"/>
          <dgm:bulletEnabled val="1"/>
        </dgm:presLayoutVars>
      </dgm:prSet>
      <dgm:spPr/>
    </dgm:pt>
    <dgm:pt modelId="{49D61AD2-C0D9-4E01-9EC3-D5A12BE1FA35}" type="pres">
      <dgm:prSet presAssocID="{8204CE5B-0B46-4EE8-AD65-E21B45616180}" presName="descendantText" presStyleLbl="alignAcc1" presStyleIdx="3" presStyleCnt="4">
        <dgm:presLayoutVars>
          <dgm:bulletEnabled val="1"/>
        </dgm:presLayoutVars>
      </dgm:prSet>
      <dgm:spPr/>
    </dgm:pt>
  </dgm:ptLst>
  <dgm:cxnLst>
    <dgm:cxn modelId="{C60DB809-26F9-4C70-AE3A-B82D3CDA786C}" srcId="{CDB8ADAA-10FE-4D1A-86DB-C11E942E014D}" destId="{24C10C7F-845B-4031-A5AB-26ECA236F3A2}" srcOrd="0" destOrd="0" parTransId="{4382CA45-807C-457B-A38E-65292C539D2C}" sibTransId="{8B8A4622-7EA2-4746-989D-8F8AC827C7C6}"/>
    <dgm:cxn modelId="{2395430B-A26B-4309-8DCA-4F00D0372108}" srcId="{22F0D7F3-7881-49F6-970B-9EF85CAD6F7D}" destId="{642EEE35-BDBF-4AD3-80DC-85A9ED0339EA}" srcOrd="0" destOrd="0" parTransId="{F54591F1-36E0-41C8-B261-0E63E897A8D3}" sibTransId="{FD9F920A-8F8B-47FA-A503-93859829E94E}"/>
    <dgm:cxn modelId="{A6BE5315-FA5D-476E-8EAF-ED15C32AD572}" type="presOf" srcId="{8924FA6B-5074-4ABC-B9A0-850DB41B5B41}" destId="{C6D5B134-22E9-421B-8B17-510F21691287}" srcOrd="0" destOrd="1" presId="urn:microsoft.com/office/officeart/2005/8/layout/chevron2"/>
    <dgm:cxn modelId="{FA49BD1A-6E0A-4835-87F5-F807677F2F29}" srcId="{5DD7EC23-1D2E-455B-873C-283C68487861}" destId="{22F0D7F3-7881-49F6-970B-9EF85CAD6F7D}" srcOrd="2" destOrd="0" parTransId="{C7D55338-E781-4C43-A0F4-0D87AA0941C2}" sibTransId="{2420D9EC-A260-41FA-BA98-7B535F64BE42}"/>
    <dgm:cxn modelId="{F8F36038-0EEE-4573-806A-37362D3FFDD5}" srcId="{CDB8ADAA-10FE-4D1A-86DB-C11E942E014D}" destId="{8924FA6B-5074-4ABC-B9A0-850DB41B5B41}" srcOrd="1" destOrd="0" parTransId="{81A7AAF8-7815-45DC-A2E1-7F71D00BED0D}" sibTransId="{C1841B41-9652-4E0D-92DD-23D30E2A2063}"/>
    <dgm:cxn modelId="{B6621860-4F1D-4DEE-B2C0-B9C19FCF3762}" type="presOf" srcId="{642EEE35-BDBF-4AD3-80DC-85A9ED0339EA}" destId="{55D7C46E-222D-42CA-9EC2-6F4C106D6786}" srcOrd="0" destOrd="0" presId="urn:microsoft.com/office/officeart/2005/8/layout/chevron2"/>
    <dgm:cxn modelId="{912FE641-4CF5-4689-A0D4-CA9C30D3D496}" type="presOf" srcId="{CDB8ADAA-10FE-4D1A-86DB-C11E942E014D}" destId="{93900A3F-60D6-46CC-9862-9B3A6CA92769}" srcOrd="0" destOrd="0" presId="urn:microsoft.com/office/officeart/2005/8/layout/chevron2"/>
    <dgm:cxn modelId="{F4A0C345-65E5-4E94-AAD6-E2EB94BB8411}" srcId="{5DD7EC23-1D2E-455B-873C-283C68487861}" destId="{E3C04037-4D8F-4972-9785-D1213ED874AF}" srcOrd="0" destOrd="0" parTransId="{A8E9F135-595C-482C-AA42-1E9F97C0A753}" sibTransId="{6A9D5E5A-A6F3-4989-8AD3-CF6507F42F50}"/>
    <dgm:cxn modelId="{1335AE46-3E75-4FA6-8BA1-0C0CCFB91E4F}" type="presOf" srcId="{5DD7EC23-1D2E-455B-873C-283C68487861}" destId="{99807DC3-9612-40F5-8B10-02550E0CF95D}" srcOrd="0" destOrd="0" presId="urn:microsoft.com/office/officeart/2005/8/layout/chevron2"/>
    <dgm:cxn modelId="{4F1F3298-8CEF-49D4-B59A-28F81AA65828}" type="presOf" srcId="{8204CE5B-0B46-4EE8-AD65-E21B45616180}" destId="{84052885-D8D3-460E-B70F-DA5A3DBB2C41}" srcOrd="0" destOrd="0" presId="urn:microsoft.com/office/officeart/2005/8/layout/chevron2"/>
    <dgm:cxn modelId="{176CA6A7-0C4D-484D-876F-0FCD566BC0FC}" srcId="{5DD7EC23-1D2E-455B-873C-283C68487861}" destId="{CDB8ADAA-10FE-4D1A-86DB-C11E942E014D}" srcOrd="1" destOrd="0" parTransId="{96448238-62DE-46C9-AB0A-8F7F972AFE0C}" sibTransId="{61B4BFEA-10CD-4C5D-95A0-C14027F300AC}"/>
    <dgm:cxn modelId="{341AA8A7-38DD-4451-91E6-77A5919BC1CB}" srcId="{E3C04037-4D8F-4972-9785-D1213ED874AF}" destId="{545469E2-7D60-4FBE-A58D-FB936D8B79CC}" srcOrd="0" destOrd="0" parTransId="{28CEECB5-5925-483A-992F-DDA251F3C590}" sibTransId="{383455A0-EF7D-4565-967F-5534E1C38BED}"/>
    <dgm:cxn modelId="{D0BBFEAC-8B1B-40BF-A1CF-40120EBEA6BA}" type="presOf" srcId="{22F0D7F3-7881-49F6-970B-9EF85CAD6F7D}" destId="{AD162610-4936-4A0C-9DA2-E3C3EE3B0EED}" srcOrd="0" destOrd="0" presId="urn:microsoft.com/office/officeart/2005/8/layout/chevron2"/>
    <dgm:cxn modelId="{940B0CAF-5F5E-450A-8375-E41C2B34CBD8}" type="presOf" srcId="{545469E2-7D60-4FBE-A58D-FB936D8B79CC}" destId="{1FEF3703-5D6A-4A7E-98BA-BB3A006811FD}" srcOrd="0" destOrd="0" presId="urn:microsoft.com/office/officeart/2005/8/layout/chevron2"/>
    <dgm:cxn modelId="{32221BD3-BFCF-43F4-9B9E-04F8E12357A8}" srcId="{8204CE5B-0B46-4EE8-AD65-E21B45616180}" destId="{4366930D-E3C4-4C67-BDEE-0170BAFE4D89}" srcOrd="0" destOrd="0" parTransId="{9AD54A73-81CD-407B-A83D-1A700F4C753D}" sibTransId="{BB30FB1B-D446-4407-B3FE-B95E63A7A110}"/>
    <dgm:cxn modelId="{56194FDA-B871-416B-8E7F-47CDD35D9FEC}" type="presOf" srcId="{24C10C7F-845B-4031-A5AB-26ECA236F3A2}" destId="{C6D5B134-22E9-421B-8B17-510F21691287}" srcOrd="0" destOrd="0" presId="urn:microsoft.com/office/officeart/2005/8/layout/chevron2"/>
    <dgm:cxn modelId="{86FAC3E5-E678-47A7-8E80-BAA5506D0AB9}" type="presOf" srcId="{E3C04037-4D8F-4972-9785-D1213ED874AF}" destId="{FF3EC58D-B1FD-4CA9-B215-4EDA649E6785}" srcOrd="0" destOrd="0" presId="urn:microsoft.com/office/officeart/2005/8/layout/chevron2"/>
    <dgm:cxn modelId="{A5C687EE-5822-4623-A4C2-6898C365AAFD}" type="presOf" srcId="{4366930D-E3C4-4C67-BDEE-0170BAFE4D89}" destId="{49D61AD2-C0D9-4E01-9EC3-D5A12BE1FA35}" srcOrd="0" destOrd="0" presId="urn:microsoft.com/office/officeart/2005/8/layout/chevron2"/>
    <dgm:cxn modelId="{A781DDFF-63A0-45FC-80D7-54EA04981DE3}" srcId="{5DD7EC23-1D2E-455B-873C-283C68487861}" destId="{8204CE5B-0B46-4EE8-AD65-E21B45616180}" srcOrd="3" destOrd="0" parTransId="{A6B596ED-C0F8-4D07-A0F1-E1887DD72526}" sibTransId="{CDC42442-5771-4A92-A8CC-4BFC2176351F}"/>
    <dgm:cxn modelId="{33E68AD0-D077-47B1-8243-1C0474BF32F7}" type="presParOf" srcId="{99807DC3-9612-40F5-8B10-02550E0CF95D}" destId="{A50801A0-E033-4026-BDCE-1652F6337546}" srcOrd="0" destOrd="0" presId="urn:microsoft.com/office/officeart/2005/8/layout/chevron2"/>
    <dgm:cxn modelId="{2A8D2A82-B51E-4853-99E7-3AA5B582700A}" type="presParOf" srcId="{A50801A0-E033-4026-BDCE-1652F6337546}" destId="{FF3EC58D-B1FD-4CA9-B215-4EDA649E6785}" srcOrd="0" destOrd="0" presId="urn:microsoft.com/office/officeart/2005/8/layout/chevron2"/>
    <dgm:cxn modelId="{F49B6B59-9F8E-4E4B-918F-FB368DB733C5}" type="presParOf" srcId="{A50801A0-E033-4026-BDCE-1652F6337546}" destId="{1FEF3703-5D6A-4A7E-98BA-BB3A006811FD}" srcOrd="1" destOrd="0" presId="urn:microsoft.com/office/officeart/2005/8/layout/chevron2"/>
    <dgm:cxn modelId="{E76F43A4-54C7-4171-815A-1D2164DB2869}" type="presParOf" srcId="{99807DC3-9612-40F5-8B10-02550E0CF95D}" destId="{EBEE322F-11E9-44CF-826C-8333A6AFB0DE}" srcOrd="1" destOrd="0" presId="urn:microsoft.com/office/officeart/2005/8/layout/chevron2"/>
    <dgm:cxn modelId="{AE510274-E963-428E-8D36-DF2EBA05AA00}" type="presParOf" srcId="{99807DC3-9612-40F5-8B10-02550E0CF95D}" destId="{5AC74E8B-C591-4ED4-BDCE-1964A8194662}" srcOrd="2" destOrd="0" presId="urn:microsoft.com/office/officeart/2005/8/layout/chevron2"/>
    <dgm:cxn modelId="{6E5B3BE1-B9B0-42FF-818C-0A7EEBED2B2A}" type="presParOf" srcId="{5AC74E8B-C591-4ED4-BDCE-1964A8194662}" destId="{93900A3F-60D6-46CC-9862-9B3A6CA92769}" srcOrd="0" destOrd="0" presId="urn:microsoft.com/office/officeart/2005/8/layout/chevron2"/>
    <dgm:cxn modelId="{E4B554F7-CEA7-4859-833A-779C626BC111}" type="presParOf" srcId="{5AC74E8B-C591-4ED4-BDCE-1964A8194662}" destId="{C6D5B134-22E9-421B-8B17-510F21691287}" srcOrd="1" destOrd="0" presId="urn:microsoft.com/office/officeart/2005/8/layout/chevron2"/>
    <dgm:cxn modelId="{6BBD9411-B632-4922-9673-EA9FFD9112E4}" type="presParOf" srcId="{99807DC3-9612-40F5-8B10-02550E0CF95D}" destId="{201B8BA4-B18A-49F0-B12B-18655CC18B21}" srcOrd="3" destOrd="0" presId="urn:microsoft.com/office/officeart/2005/8/layout/chevron2"/>
    <dgm:cxn modelId="{0BD72500-099A-42CE-8FDF-0825260EC667}" type="presParOf" srcId="{99807DC3-9612-40F5-8B10-02550E0CF95D}" destId="{2843F11F-B6EC-42A0-8B0B-6695047A11F4}" srcOrd="4" destOrd="0" presId="urn:microsoft.com/office/officeart/2005/8/layout/chevron2"/>
    <dgm:cxn modelId="{A6915F00-5A02-4155-93E5-AA147064FF86}" type="presParOf" srcId="{2843F11F-B6EC-42A0-8B0B-6695047A11F4}" destId="{AD162610-4936-4A0C-9DA2-E3C3EE3B0EED}" srcOrd="0" destOrd="0" presId="urn:microsoft.com/office/officeart/2005/8/layout/chevron2"/>
    <dgm:cxn modelId="{AC2A88A8-F802-4894-B233-D65B5AA18531}" type="presParOf" srcId="{2843F11F-B6EC-42A0-8B0B-6695047A11F4}" destId="{55D7C46E-222D-42CA-9EC2-6F4C106D6786}" srcOrd="1" destOrd="0" presId="urn:microsoft.com/office/officeart/2005/8/layout/chevron2"/>
    <dgm:cxn modelId="{1173B6A4-81BF-4678-88F3-4CB7858D6F18}" type="presParOf" srcId="{99807DC3-9612-40F5-8B10-02550E0CF95D}" destId="{4BC3D7F1-5BD3-4E93-A5A1-2D7DCF30A3B3}" srcOrd="5" destOrd="0" presId="urn:microsoft.com/office/officeart/2005/8/layout/chevron2"/>
    <dgm:cxn modelId="{CF1FDA4D-7C5F-4A06-A0E6-549232984392}" type="presParOf" srcId="{99807DC3-9612-40F5-8B10-02550E0CF95D}" destId="{2AE56270-C7C4-4E03-A9DF-A2844E52E509}" srcOrd="6" destOrd="0" presId="urn:microsoft.com/office/officeart/2005/8/layout/chevron2"/>
    <dgm:cxn modelId="{6728A317-FA97-4226-815B-F296B89CE582}" type="presParOf" srcId="{2AE56270-C7C4-4E03-A9DF-A2844E52E509}" destId="{84052885-D8D3-460E-B70F-DA5A3DBB2C41}" srcOrd="0" destOrd="0" presId="urn:microsoft.com/office/officeart/2005/8/layout/chevron2"/>
    <dgm:cxn modelId="{2BE4693D-7E9A-4544-BD81-EC0E034E1FF2}" type="presParOf" srcId="{2AE56270-C7C4-4E03-A9DF-A2844E52E509}" destId="{49D61AD2-C0D9-4E01-9EC3-D5A12BE1FA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7EC23-1D2E-455B-873C-283C68487861}" type="doc">
      <dgm:prSet loTypeId="urn:microsoft.com/office/officeart/2005/8/layout/chevron2" loCatId="process" qsTypeId="urn:microsoft.com/office/officeart/2005/8/quickstyle/simple2" qsCatId="simple" csTypeId="urn:microsoft.com/office/officeart/2005/8/colors/accent4_3" csCatId="accent4" phldr="1"/>
      <dgm:spPr/>
      <dgm:t>
        <a:bodyPr/>
        <a:lstStyle/>
        <a:p>
          <a:endParaRPr lang="en-US"/>
        </a:p>
      </dgm:t>
    </dgm:pt>
    <dgm:pt modelId="{E3C04037-4D8F-4972-9785-D1213ED874AF}">
      <dgm:prSet phldrT="[Text]" phldr="0"/>
      <dgm:spPr/>
      <dgm:t>
        <a:bodyPr/>
        <a:lstStyle/>
        <a:p>
          <a:pPr rtl="0"/>
          <a:r>
            <a:rPr lang="en-US" dirty="0">
              <a:latin typeface="Calibri Light" panose="020F0302020204030204"/>
            </a:rPr>
            <a:t>Grain Base </a:t>
          </a:r>
          <a:endParaRPr lang="en-US" dirty="0"/>
        </a:p>
      </dgm:t>
    </dgm:pt>
    <dgm:pt modelId="{A8E9F135-595C-482C-AA42-1E9F97C0A753}" type="parTrans" cxnId="{F4A0C345-65E5-4E94-AAD6-E2EB94BB8411}">
      <dgm:prSet/>
      <dgm:spPr/>
      <dgm:t>
        <a:bodyPr/>
        <a:lstStyle/>
        <a:p>
          <a:endParaRPr lang="en-US"/>
        </a:p>
      </dgm:t>
    </dgm:pt>
    <dgm:pt modelId="{6A9D5E5A-A6F3-4989-8AD3-CF6507F42F50}" type="sibTrans" cxnId="{F4A0C345-65E5-4E94-AAD6-E2EB94BB8411}">
      <dgm:prSet/>
      <dgm:spPr/>
      <dgm:t>
        <a:bodyPr/>
        <a:lstStyle/>
        <a:p>
          <a:endParaRPr lang="en-US"/>
        </a:p>
      </dgm:t>
    </dgm:pt>
    <dgm:pt modelId="{545469E2-7D60-4FBE-A58D-FB936D8B79CC}">
      <dgm:prSet phldrT="[Text]" phldr="0"/>
      <dgm:spPr/>
      <dgm:t>
        <a:bodyPr/>
        <a:lstStyle/>
        <a:p>
          <a:pPr rtl="0"/>
          <a:r>
            <a:rPr lang="en-US" dirty="0">
              <a:latin typeface="Calibri Light" panose="020F0302020204030204"/>
            </a:rPr>
            <a:t>Grits</a:t>
          </a:r>
          <a:endParaRPr lang="en-US" dirty="0"/>
        </a:p>
      </dgm:t>
    </dgm:pt>
    <dgm:pt modelId="{28CEECB5-5925-483A-992F-DDA251F3C590}" type="parTrans" cxnId="{341AA8A7-38DD-4451-91E6-77A5919BC1CB}">
      <dgm:prSet/>
      <dgm:spPr/>
      <dgm:t>
        <a:bodyPr/>
        <a:lstStyle/>
        <a:p>
          <a:endParaRPr lang="en-US"/>
        </a:p>
      </dgm:t>
    </dgm:pt>
    <dgm:pt modelId="{383455A0-EF7D-4565-967F-5534E1C38BED}" type="sibTrans" cxnId="{341AA8A7-38DD-4451-91E6-77A5919BC1CB}">
      <dgm:prSet/>
      <dgm:spPr/>
      <dgm:t>
        <a:bodyPr/>
        <a:lstStyle/>
        <a:p>
          <a:endParaRPr lang="en-US"/>
        </a:p>
      </dgm:t>
    </dgm:pt>
    <dgm:pt modelId="{CDB8ADAA-10FE-4D1A-86DB-C11E942E014D}">
      <dgm:prSet phldrT="[Text]" phldr="0"/>
      <dgm:spPr/>
      <dgm:t>
        <a:bodyPr/>
        <a:lstStyle/>
        <a:p>
          <a:r>
            <a:rPr lang="en-US" dirty="0">
              <a:latin typeface="Calibri Light" panose="020F0302020204030204"/>
            </a:rPr>
            <a:t>Add-Ins</a:t>
          </a:r>
          <a:endParaRPr lang="en-US" dirty="0"/>
        </a:p>
      </dgm:t>
    </dgm:pt>
    <dgm:pt modelId="{96448238-62DE-46C9-AB0A-8F7F972AFE0C}" type="parTrans" cxnId="{176CA6A7-0C4D-484D-876F-0FCD566BC0FC}">
      <dgm:prSet/>
      <dgm:spPr/>
      <dgm:t>
        <a:bodyPr/>
        <a:lstStyle/>
        <a:p>
          <a:endParaRPr lang="en-US"/>
        </a:p>
      </dgm:t>
    </dgm:pt>
    <dgm:pt modelId="{61B4BFEA-10CD-4C5D-95A0-C14027F300AC}" type="sibTrans" cxnId="{176CA6A7-0C4D-484D-876F-0FCD566BC0FC}">
      <dgm:prSet/>
      <dgm:spPr/>
      <dgm:t>
        <a:bodyPr/>
        <a:lstStyle/>
        <a:p>
          <a:endParaRPr lang="en-US"/>
        </a:p>
      </dgm:t>
    </dgm:pt>
    <dgm:pt modelId="{24C10C7F-845B-4031-A5AB-26ECA236F3A2}">
      <dgm:prSet phldrT="[Text]" phldr="0"/>
      <dgm:spPr/>
      <dgm:t>
        <a:bodyPr/>
        <a:lstStyle/>
        <a:p>
          <a:pPr rtl="0"/>
          <a:r>
            <a:rPr lang="en-US" dirty="0">
              <a:latin typeface="Calibri Light" panose="020F0302020204030204"/>
            </a:rPr>
            <a:t>Diced tomatoes</a:t>
          </a:r>
          <a:endParaRPr lang="en-US" dirty="0"/>
        </a:p>
      </dgm:t>
    </dgm:pt>
    <dgm:pt modelId="{4382CA45-807C-457B-A38E-65292C539D2C}" type="parTrans" cxnId="{C60DB809-26F9-4C70-AE3A-B82D3CDA786C}">
      <dgm:prSet/>
      <dgm:spPr/>
      <dgm:t>
        <a:bodyPr/>
        <a:lstStyle/>
        <a:p>
          <a:endParaRPr lang="en-US"/>
        </a:p>
      </dgm:t>
    </dgm:pt>
    <dgm:pt modelId="{8B8A4622-7EA2-4746-989D-8F8AC827C7C6}" type="sibTrans" cxnId="{C60DB809-26F9-4C70-AE3A-B82D3CDA786C}">
      <dgm:prSet/>
      <dgm:spPr/>
      <dgm:t>
        <a:bodyPr/>
        <a:lstStyle/>
        <a:p>
          <a:endParaRPr lang="en-US"/>
        </a:p>
      </dgm:t>
    </dgm:pt>
    <dgm:pt modelId="{8924FA6B-5074-4ABC-B9A0-850DB41B5B41}">
      <dgm:prSet phldrT="[Text]" phldr="0"/>
      <dgm:spPr/>
      <dgm:t>
        <a:bodyPr/>
        <a:lstStyle/>
        <a:p>
          <a:pPr rtl="0"/>
          <a:r>
            <a:rPr lang="en-US" dirty="0">
              <a:latin typeface="Calibri Light" panose="020F0302020204030204"/>
            </a:rPr>
            <a:t>Protein: Fried egg</a:t>
          </a:r>
          <a:endParaRPr lang="en-US" dirty="0"/>
        </a:p>
      </dgm:t>
    </dgm:pt>
    <dgm:pt modelId="{81A7AAF8-7815-45DC-A2E1-7F71D00BED0D}" type="parTrans" cxnId="{F8F36038-0EEE-4573-806A-37362D3FFDD5}">
      <dgm:prSet/>
      <dgm:spPr/>
      <dgm:t>
        <a:bodyPr/>
        <a:lstStyle/>
        <a:p>
          <a:endParaRPr lang="en-US"/>
        </a:p>
      </dgm:t>
    </dgm:pt>
    <dgm:pt modelId="{C1841B41-9652-4E0D-92DD-23D30E2A2063}" type="sibTrans" cxnId="{F8F36038-0EEE-4573-806A-37362D3FFDD5}">
      <dgm:prSet/>
      <dgm:spPr/>
      <dgm:t>
        <a:bodyPr/>
        <a:lstStyle/>
        <a:p>
          <a:endParaRPr lang="en-US"/>
        </a:p>
      </dgm:t>
    </dgm:pt>
    <dgm:pt modelId="{22F0D7F3-7881-49F6-970B-9EF85CAD6F7D}">
      <dgm:prSet phldrT="[Text]" phldr="0"/>
      <dgm:spPr/>
      <dgm:t>
        <a:bodyPr/>
        <a:lstStyle/>
        <a:p>
          <a:r>
            <a:rPr lang="en-US" dirty="0">
              <a:latin typeface="Calibri Light" panose="020F0302020204030204"/>
            </a:rPr>
            <a:t>Sauce</a:t>
          </a:r>
          <a:endParaRPr lang="en-US" dirty="0"/>
        </a:p>
      </dgm:t>
    </dgm:pt>
    <dgm:pt modelId="{C7D55338-E781-4C43-A0F4-0D87AA0941C2}" type="parTrans" cxnId="{FA49BD1A-6E0A-4835-87F5-F807677F2F29}">
      <dgm:prSet/>
      <dgm:spPr/>
      <dgm:t>
        <a:bodyPr/>
        <a:lstStyle/>
        <a:p>
          <a:endParaRPr lang="en-US"/>
        </a:p>
      </dgm:t>
    </dgm:pt>
    <dgm:pt modelId="{2420D9EC-A260-41FA-BA98-7B535F64BE42}" type="sibTrans" cxnId="{FA49BD1A-6E0A-4835-87F5-F807677F2F29}">
      <dgm:prSet/>
      <dgm:spPr/>
      <dgm:t>
        <a:bodyPr/>
        <a:lstStyle/>
        <a:p>
          <a:endParaRPr lang="en-US"/>
        </a:p>
      </dgm:t>
    </dgm:pt>
    <dgm:pt modelId="{642EEE35-BDBF-4AD3-80DC-85A9ED0339EA}">
      <dgm:prSet phldrT="[Text]" phldr="0"/>
      <dgm:spPr/>
      <dgm:t>
        <a:bodyPr/>
        <a:lstStyle/>
        <a:p>
          <a:pPr rtl="0"/>
          <a:r>
            <a:rPr lang="en-US" dirty="0">
              <a:latin typeface="Calibri Light" panose="020F0302020204030204"/>
            </a:rPr>
            <a:t>Hot sauce</a:t>
          </a:r>
        </a:p>
      </dgm:t>
    </dgm:pt>
    <dgm:pt modelId="{F54591F1-36E0-41C8-B261-0E63E897A8D3}" type="parTrans" cxnId="{2395430B-A26B-4309-8DCA-4F00D0372108}">
      <dgm:prSet/>
      <dgm:spPr/>
      <dgm:t>
        <a:bodyPr/>
        <a:lstStyle/>
        <a:p>
          <a:endParaRPr lang="en-US"/>
        </a:p>
      </dgm:t>
    </dgm:pt>
    <dgm:pt modelId="{FD9F920A-8F8B-47FA-A503-93859829E94E}" type="sibTrans" cxnId="{2395430B-A26B-4309-8DCA-4F00D0372108}">
      <dgm:prSet/>
      <dgm:spPr/>
      <dgm:t>
        <a:bodyPr/>
        <a:lstStyle/>
        <a:p>
          <a:endParaRPr lang="en-US"/>
        </a:p>
      </dgm:t>
    </dgm:pt>
    <dgm:pt modelId="{8204CE5B-0B46-4EE8-AD65-E21B45616180}">
      <dgm:prSet phldr="0"/>
      <dgm:spPr/>
      <dgm:t>
        <a:bodyPr/>
        <a:lstStyle/>
        <a:p>
          <a:r>
            <a:rPr lang="en-US" dirty="0">
              <a:latin typeface="Calibri Light" panose="020F0302020204030204"/>
            </a:rPr>
            <a:t>Toppings</a:t>
          </a:r>
        </a:p>
      </dgm:t>
    </dgm:pt>
    <dgm:pt modelId="{A6B596ED-C0F8-4D07-A0F1-E1887DD72526}" type="parTrans" cxnId="{A781DDFF-63A0-45FC-80D7-54EA04981DE3}">
      <dgm:prSet/>
      <dgm:spPr/>
    </dgm:pt>
    <dgm:pt modelId="{CDC42442-5771-4A92-A8CC-4BFC2176351F}" type="sibTrans" cxnId="{A781DDFF-63A0-45FC-80D7-54EA04981DE3}">
      <dgm:prSet/>
      <dgm:spPr/>
    </dgm:pt>
    <dgm:pt modelId="{4366930D-E3C4-4C67-BDEE-0170BAFE4D89}">
      <dgm:prSet phldr="0"/>
      <dgm:spPr/>
      <dgm:t>
        <a:bodyPr/>
        <a:lstStyle/>
        <a:p>
          <a:pPr rtl="0"/>
          <a:r>
            <a:rPr lang="en-US" dirty="0">
              <a:latin typeface="Calibri Light" panose="020F0302020204030204"/>
            </a:rPr>
            <a:t>Shredded cheese</a:t>
          </a:r>
        </a:p>
      </dgm:t>
    </dgm:pt>
    <dgm:pt modelId="{9AD54A73-81CD-407B-A83D-1A700F4C753D}" type="parTrans" cxnId="{32221BD3-BFCF-43F4-9B9E-04F8E12357A8}">
      <dgm:prSet/>
      <dgm:spPr/>
    </dgm:pt>
    <dgm:pt modelId="{BB30FB1B-D446-4407-B3FE-B95E63A7A110}" type="sibTrans" cxnId="{32221BD3-BFCF-43F4-9B9E-04F8E12357A8}">
      <dgm:prSet/>
      <dgm:spPr/>
    </dgm:pt>
    <dgm:pt modelId="{99807DC3-9612-40F5-8B10-02550E0CF95D}" type="pres">
      <dgm:prSet presAssocID="{5DD7EC23-1D2E-455B-873C-283C68487861}" presName="linearFlow" presStyleCnt="0">
        <dgm:presLayoutVars>
          <dgm:dir/>
          <dgm:animLvl val="lvl"/>
          <dgm:resizeHandles val="exact"/>
        </dgm:presLayoutVars>
      </dgm:prSet>
      <dgm:spPr/>
    </dgm:pt>
    <dgm:pt modelId="{A50801A0-E033-4026-BDCE-1652F6337546}" type="pres">
      <dgm:prSet presAssocID="{E3C04037-4D8F-4972-9785-D1213ED874AF}" presName="composite" presStyleCnt="0"/>
      <dgm:spPr/>
    </dgm:pt>
    <dgm:pt modelId="{FF3EC58D-B1FD-4CA9-B215-4EDA649E6785}" type="pres">
      <dgm:prSet presAssocID="{E3C04037-4D8F-4972-9785-D1213ED874AF}" presName="parentText" presStyleLbl="alignNode1" presStyleIdx="0" presStyleCnt="4">
        <dgm:presLayoutVars>
          <dgm:chMax val="1"/>
          <dgm:bulletEnabled val="1"/>
        </dgm:presLayoutVars>
      </dgm:prSet>
      <dgm:spPr/>
    </dgm:pt>
    <dgm:pt modelId="{1FEF3703-5D6A-4A7E-98BA-BB3A006811FD}" type="pres">
      <dgm:prSet presAssocID="{E3C04037-4D8F-4972-9785-D1213ED874AF}" presName="descendantText" presStyleLbl="alignAcc1" presStyleIdx="0" presStyleCnt="4">
        <dgm:presLayoutVars>
          <dgm:bulletEnabled val="1"/>
        </dgm:presLayoutVars>
      </dgm:prSet>
      <dgm:spPr/>
    </dgm:pt>
    <dgm:pt modelId="{EBEE322F-11E9-44CF-826C-8333A6AFB0DE}" type="pres">
      <dgm:prSet presAssocID="{6A9D5E5A-A6F3-4989-8AD3-CF6507F42F50}" presName="sp" presStyleCnt="0"/>
      <dgm:spPr/>
    </dgm:pt>
    <dgm:pt modelId="{5AC74E8B-C591-4ED4-BDCE-1964A8194662}" type="pres">
      <dgm:prSet presAssocID="{CDB8ADAA-10FE-4D1A-86DB-C11E942E014D}" presName="composite" presStyleCnt="0"/>
      <dgm:spPr/>
    </dgm:pt>
    <dgm:pt modelId="{93900A3F-60D6-46CC-9862-9B3A6CA92769}" type="pres">
      <dgm:prSet presAssocID="{CDB8ADAA-10FE-4D1A-86DB-C11E942E014D}" presName="parentText" presStyleLbl="alignNode1" presStyleIdx="1" presStyleCnt="4">
        <dgm:presLayoutVars>
          <dgm:chMax val="1"/>
          <dgm:bulletEnabled val="1"/>
        </dgm:presLayoutVars>
      </dgm:prSet>
      <dgm:spPr/>
    </dgm:pt>
    <dgm:pt modelId="{C6D5B134-22E9-421B-8B17-510F21691287}" type="pres">
      <dgm:prSet presAssocID="{CDB8ADAA-10FE-4D1A-86DB-C11E942E014D}" presName="descendantText" presStyleLbl="alignAcc1" presStyleIdx="1" presStyleCnt="4">
        <dgm:presLayoutVars>
          <dgm:bulletEnabled val="1"/>
        </dgm:presLayoutVars>
      </dgm:prSet>
      <dgm:spPr/>
    </dgm:pt>
    <dgm:pt modelId="{201B8BA4-B18A-49F0-B12B-18655CC18B21}" type="pres">
      <dgm:prSet presAssocID="{61B4BFEA-10CD-4C5D-95A0-C14027F300AC}" presName="sp" presStyleCnt="0"/>
      <dgm:spPr/>
    </dgm:pt>
    <dgm:pt modelId="{2843F11F-B6EC-42A0-8B0B-6695047A11F4}" type="pres">
      <dgm:prSet presAssocID="{22F0D7F3-7881-49F6-970B-9EF85CAD6F7D}" presName="composite" presStyleCnt="0"/>
      <dgm:spPr/>
    </dgm:pt>
    <dgm:pt modelId="{AD162610-4936-4A0C-9DA2-E3C3EE3B0EED}" type="pres">
      <dgm:prSet presAssocID="{22F0D7F3-7881-49F6-970B-9EF85CAD6F7D}" presName="parentText" presStyleLbl="alignNode1" presStyleIdx="2" presStyleCnt="4">
        <dgm:presLayoutVars>
          <dgm:chMax val="1"/>
          <dgm:bulletEnabled val="1"/>
        </dgm:presLayoutVars>
      </dgm:prSet>
      <dgm:spPr/>
    </dgm:pt>
    <dgm:pt modelId="{55D7C46E-222D-42CA-9EC2-6F4C106D6786}" type="pres">
      <dgm:prSet presAssocID="{22F0D7F3-7881-49F6-970B-9EF85CAD6F7D}" presName="descendantText" presStyleLbl="alignAcc1" presStyleIdx="2" presStyleCnt="4">
        <dgm:presLayoutVars>
          <dgm:bulletEnabled val="1"/>
        </dgm:presLayoutVars>
      </dgm:prSet>
      <dgm:spPr/>
    </dgm:pt>
    <dgm:pt modelId="{4BC3D7F1-5BD3-4E93-A5A1-2D7DCF30A3B3}" type="pres">
      <dgm:prSet presAssocID="{2420D9EC-A260-41FA-BA98-7B535F64BE42}" presName="sp" presStyleCnt="0"/>
      <dgm:spPr/>
    </dgm:pt>
    <dgm:pt modelId="{2AE56270-C7C4-4E03-A9DF-A2844E52E509}" type="pres">
      <dgm:prSet presAssocID="{8204CE5B-0B46-4EE8-AD65-E21B45616180}" presName="composite" presStyleCnt="0"/>
      <dgm:spPr/>
    </dgm:pt>
    <dgm:pt modelId="{84052885-D8D3-460E-B70F-DA5A3DBB2C41}" type="pres">
      <dgm:prSet presAssocID="{8204CE5B-0B46-4EE8-AD65-E21B45616180}" presName="parentText" presStyleLbl="alignNode1" presStyleIdx="3" presStyleCnt="4">
        <dgm:presLayoutVars>
          <dgm:chMax val="1"/>
          <dgm:bulletEnabled val="1"/>
        </dgm:presLayoutVars>
      </dgm:prSet>
      <dgm:spPr/>
    </dgm:pt>
    <dgm:pt modelId="{49D61AD2-C0D9-4E01-9EC3-D5A12BE1FA35}" type="pres">
      <dgm:prSet presAssocID="{8204CE5B-0B46-4EE8-AD65-E21B45616180}" presName="descendantText" presStyleLbl="alignAcc1" presStyleIdx="3" presStyleCnt="4">
        <dgm:presLayoutVars>
          <dgm:bulletEnabled val="1"/>
        </dgm:presLayoutVars>
      </dgm:prSet>
      <dgm:spPr/>
    </dgm:pt>
  </dgm:ptLst>
  <dgm:cxnLst>
    <dgm:cxn modelId="{C60DB809-26F9-4C70-AE3A-B82D3CDA786C}" srcId="{CDB8ADAA-10FE-4D1A-86DB-C11E942E014D}" destId="{24C10C7F-845B-4031-A5AB-26ECA236F3A2}" srcOrd="0" destOrd="0" parTransId="{4382CA45-807C-457B-A38E-65292C539D2C}" sibTransId="{8B8A4622-7EA2-4746-989D-8F8AC827C7C6}"/>
    <dgm:cxn modelId="{2395430B-A26B-4309-8DCA-4F00D0372108}" srcId="{22F0D7F3-7881-49F6-970B-9EF85CAD6F7D}" destId="{642EEE35-BDBF-4AD3-80DC-85A9ED0339EA}" srcOrd="0" destOrd="0" parTransId="{F54591F1-36E0-41C8-B261-0E63E897A8D3}" sibTransId="{FD9F920A-8F8B-47FA-A503-93859829E94E}"/>
    <dgm:cxn modelId="{A6BE5315-FA5D-476E-8EAF-ED15C32AD572}" type="presOf" srcId="{8924FA6B-5074-4ABC-B9A0-850DB41B5B41}" destId="{C6D5B134-22E9-421B-8B17-510F21691287}" srcOrd="0" destOrd="1" presId="urn:microsoft.com/office/officeart/2005/8/layout/chevron2"/>
    <dgm:cxn modelId="{FA49BD1A-6E0A-4835-87F5-F807677F2F29}" srcId="{5DD7EC23-1D2E-455B-873C-283C68487861}" destId="{22F0D7F3-7881-49F6-970B-9EF85CAD6F7D}" srcOrd="2" destOrd="0" parTransId="{C7D55338-E781-4C43-A0F4-0D87AA0941C2}" sibTransId="{2420D9EC-A260-41FA-BA98-7B535F64BE42}"/>
    <dgm:cxn modelId="{F8F36038-0EEE-4573-806A-37362D3FFDD5}" srcId="{CDB8ADAA-10FE-4D1A-86DB-C11E942E014D}" destId="{8924FA6B-5074-4ABC-B9A0-850DB41B5B41}" srcOrd="1" destOrd="0" parTransId="{81A7AAF8-7815-45DC-A2E1-7F71D00BED0D}" sibTransId="{C1841B41-9652-4E0D-92DD-23D30E2A2063}"/>
    <dgm:cxn modelId="{B6621860-4F1D-4DEE-B2C0-B9C19FCF3762}" type="presOf" srcId="{642EEE35-BDBF-4AD3-80DC-85A9ED0339EA}" destId="{55D7C46E-222D-42CA-9EC2-6F4C106D6786}" srcOrd="0" destOrd="0" presId="urn:microsoft.com/office/officeart/2005/8/layout/chevron2"/>
    <dgm:cxn modelId="{912FE641-4CF5-4689-A0D4-CA9C30D3D496}" type="presOf" srcId="{CDB8ADAA-10FE-4D1A-86DB-C11E942E014D}" destId="{93900A3F-60D6-46CC-9862-9B3A6CA92769}" srcOrd="0" destOrd="0" presId="urn:microsoft.com/office/officeart/2005/8/layout/chevron2"/>
    <dgm:cxn modelId="{F4A0C345-65E5-4E94-AAD6-E2EB94BB8411}" srcId="{5DD7EC23-1D2E-455B-873C-283C68487861}" destId="{E3C04037-4D8F-4972-9785-D1213ED874AF}" srcOrd="0" destOrd="0" parTransId="{A8E9F135-595C-482C-AA42-1E9F97C0A753}" sibTransId="{6A9D5E5A-A6F3-4989-8AD3-CF6507F42F50}"/>
    <dgm:cxn modelId="{1335AE46-3E75-4FA6-8BA1-0C0CCFB91E4F}" type="presOf" srcId="{5DD7EC23-1D2E-455B-873C-283C68487861}" destId="{99807DC3-9612-40F5-8B10-02550E0CF95D}" srcOrd="0" destOrd="0" presId="urn:microsoft.com/office/officeart/2005/8/layout/chevron2"/>
    <dgm:cxn modelId="{4F1F3298-8CEF-49D4-B59A-28F81AA65828}" type="presOf" srcId="{8204CE5B-0B46-4EE8-AD65-E21B45616180}" destId="{84052885-D8D3-460E-B70F-DA5A3DBB2C41}" srcOrd="0" destOrd="0" presId="urn:microsoft.com/office/officeart/2005/8/layout/chevron2"/>
    <dgm:cxn modelId="{176CA6A7-0C4D-484D-876F-0FCD566BC0FC}" srcId="{5DD7EC23-1D2E-455B-873C-283C68487861}" destId="{CDB8ADAA-10FE-4D1A-86DB-C11E942E014D}" srcOrd="1" destOrd="0" parTransId="{96448238-62DE-46C9-AB0A-8F7F972AFE0C}" sibTransId="{61B4BFEA-10CD-4C5D-95A0-C14027F300AC}"/>
    <dgm:cxn modelId="{341AA8A7-38DD-4451-91E6-77A5919BC1CB}" srcId="{E3C04037-4D8F-4972-9785-D1213ED874AF}" destId="{545469E2-7D60-4FBE-A58D-FB936D8B79CC}" srcOrd="0" destOrd="0" parTransId="{28CEECB5-5925-483A-992F-DDA251F3C590}" sibTransId="{383455A0-EF7D-4565-967F-5534E1C38BED}"/>
    <dgm:cxn modelId="{D0BBFEAC-8B1B-40BF-A1CF-40120EBEA6BA}" type="presOf" srcId="{22F0D7F3-7881-49F6-970B-9EF85CAD6F7D}" destId="{AD162610-4936-4A0C-9DA2-E3C3EE3B0EED}" srcOrd="0" destOrd="0" presId="urn:microsoft.com/office/officeart/2005/8/layout/chevron2"/>
    <dgm:cxn modelId="{940B0CAF-5F5E-450A-8375-E41C2B34CBD8}" type="presOf" srcId="{545469E2-7D60-4FBE-A58D-FB936D8B79CC}" destId="{1FEF3703-5D6A-4A7E-98BA-BB3A006811FD}" srcOrd="0" destOrd="0" presId="urn:microsoft.com/office/officeart/2005/8/layout/chevron2"/>
    <dgm:cxn modelId="{32221BD3-BFCF-43F4-9B9E-04F8E12357A8}" srcId="{8204CE5B-0B46-4EE8-AD65-E21B45616180}" destId="{4366930D-E3C4-4C67-BDEE-0170BAFE4D89}" srcOrd="0" destOrd="0" parTransId="{9AD54A73-81CD-407B-A83D-1A700F4C753D}" sibTransId="{BB30FB1B-D446-4407-B3FE-B95E63A7A110}"/>
    <dgm:cxn modelId="{56194FDA-B871-416B-8E7F-47CDD35D9FEC}" type="presOf" srcId="{24C10C7F-845B-4031-A5AB-26ECA236F3A2}" destId="{C6D5B134-22E9-421B-8B17-510F21691287}" srcOrd="0" destOrd="0" presId="urn:microsoft.com/office/officeart/2005/8/layout/chevron2"/>
    <dgm:cxn modelId="{86FAC3E5-E678-47A7-8E80-BAA5506D0AB9}" type="presOf" srcId="{E3C04037-4D8F-4972-9785-D1213ED874AF}" destId="{FF3EC58D-B1FD-4CA9-B215-4EDA649E6785}" srcOrd="0" destOrd="0" presId="urn:microsoft.com/office/officeart/2005/8/layout/chevron2"/>
    <dgm:cxn modelId="{A5C687EE-5822-4623-A4C2-6898C365AAFD}" type="presOf" srcId="{4366930D-E3C4-4C67-BDEE-0170BAFE4D89}" destId="{49D61AD2-C0D9-4E01-9EC3-D5A12BE1FA35}" srcOrd="0" destOrd="0" presId="urn:microsoft.com/office/officeart/2005/8/layout/chevron2"/>
    <dgm:cxn modelId="{A781DDFF-63A0-45FC-80D7-54EA04981DE3}" srcId="{5DD7EC23-1D2E-455B-873C-283C68487861}" destId="{8204CE5B-0B46-4EE8-AD65-E21B45616180}" srcOrd="3" destOrd="0" parTransId="{A6B596ED-C0F8-4D07-A0F1-E1887DD72526}" sibTransId="{CDC42442-5771-4A92-A8CC-4BFC2176351F}"/>
    <dgm:cxn modelId="{33E68AD0-D077-47B1-8243-1C0474BF32F7}" type="presParOf" srcId="{99807DC3-9612-40F5-8B10-02550E0CF95D}" destId="{A50801A0-E033-4026-BDCE-1652F6337546}" srcOrd="0" destOrd="0" presId="urn:microsoft.com/office/officeart/2005/8/layout/chevron2"/>
    <dgm:cxn modelId="{2A8D2A82-B51E-4853-99E7-3AA5B582700A}" type="presParOf" srcId="{A50801A0-E033-4026-BDCE-1652F6337546}" destId="{FF3EC58D-B1FD-4CA9-B215-4EDA649E6785}" srcOrd="0" destOrd="0" presId="urn:microsoft.com/office/officeart/2005/8/layout/chevron2"/>
    <dgm:cxn modelId="{F49B6B59-9F8E-4E4B-918F-FB368DB733C5}" type="presParOf" srcId="{A50801A0-E033-4026-BDCE-1652F6337546}" destId="{1FEF3703-5D6A-4A7E-98BA-BB3A006811FD}" srcOrd="1" destOrd="0" presId="urn:microsoft.com/office/officeart/2005/8/layout/chevron2"/>
    <dgm:cxn modelId="{E76F43A4-54C7-4171-815A-1D2164DB2869}" type="presParOf" srcId="{99807DC3-9612-40F5-8B10-02550E0CF95D}" destId="{EBEE322F-11E9-44CF-826C-8333A6AFB0DE}" srcOrd="1" destOrd="0" presId="urn:microsoft.com/office/officeart/2005/8/layout/chevron2"/>
    <dgm:cxn modelId="{AE510274-E963-428E-8D36-DF2EBA05AA00}" type="presParOf" srcId="{99807DC3-9612-40F5-8B10-02550E0CF95D}" destId="{5AC74E8B-C591-4ED4-BDCE-1964A8194662}" srcOrd="2" destOrd="0" presId="urn:microsoft.com/office/officeart/2005/8/layout/chevron2"/>
    <dgm:cxn modelId="{6E5B3BE1-B9B0-42FF-818C-0A7EEBED2B2A}" type="presParOf" srcId="{5AC74E8B-C591-4ED4-BDCE-1964A8194662}" destId="{93900A3F-60D6-46CC-9862-9B3A6CA92769}" srcOrd="0" destOrd="0" presId="urn:microsoft.com/office/officeart/2005/8/layout/chevron2"/>
    <dgm:cxn modelId="{E4B554F7-CEA7-4859-833A-779C626BC111}" type="presParOf" srcId="{5AC74E8B-C591-4ED4-BDCE-1964A8194662}" destId="{C6D5B134-22E9-421B-8B17-510F21691287}" srcOrd="1" destOrd="0" presId="urn:microsoft.com/office/officeart/2005/8/layout/chevron2"/>
    <dgm:cxn modelId="{6BBD9411-B632-4922-9673-EA9FFD9112E4}" type="presParOf" srcId="{99807DC3-9612-40F5-8B10-02550E0CF95D}" destId="{201B8BA4-B18A-49F0-B12B-18655CC18B21}" srcOrd="3" destOrd="0" presId="urn:microsoft.com/office/officeart/2005/8/layout/chevron2"/>
    <dgm:cxn modelId="{0BD72500-099A-42CE-8FDF-0825260EC667}" type="presParOf" srcId="{99807DC3-9612-40F5-8B10-02550E0CF95D}" destId="{2843F11F-B6EC-42A0-8B0B-6695047A11F4}" srcOrd="4" destOrd="0" presId="urn:microsoft.com/office/officeart/2005/8/layout/chevron2"/>
    <dgm:cxn modelId="{A6915F00-5A02-4155-93E5-AA147064FF86}" type="presParOf" srcId="{2843F11F-B6EC-42A0-8B0B-6695047A11F4}" destId="{AD162610-4936-4A0C-9DA2-E3C3EE3B0EED}" srcOrd="0" destOrd="0" presId="urn:microsoft.com/office/officeart/2005/8/layout/chevron2"/>
    <dgm:cxn modelId="{AC2A88A8-F802-4894-B233-D65B5AA18531}" type="presParOf" srcId="{2843F11F-B6EC-42A0-8B0B-6695047A11F4}" destId="{55D7C46E-222D-42CA-9EC2-6F4C106D6786}" srcOrd="1" destOrd="0" presId="urn:microsoft.com/office/officeart/2005/8/layout/chevron2"/>
    <dgm:cxn modelId="{1173B6A4-81BF-4678-88F3-4CB7858D6F18}" type="presParOf" srcId="{99807DC3-9612-40F5-8B10-02550E0CF95D}" destId="{4BC3D7F1-5BD3-4E93-A5A1-2D7DCF30A3B3}" srcOrd="5" destOrd="0" presId="urn:microsoft.com/office/officeart/2005/8/layout/chevron2"/>
    <dgm:cxn modelId="{CF1FDA4D-7C5F-4A06-A0E6-549232984392}" type="presParOf" srcId="{99807DC3-9612-40F5-8B10-02550E0CF95D}" destId="{2AE56270-C7C4-4E03-A9DF-A2844E52E509}" srcOrd="6" destOrd="0" presId="urn:microsoft.com/office/officeart/2005/8/layout/chevron2"/>
    <dgm:cxn modelId="{6728A317-FA97-4226-815B-F296B89CE582}" type="presParOf" srcId="{2AE56270-C7C4-4E03-A9DF-A2844E52E509}" destId="{84052885-D8D3-460E-B70F-DA5A3DBB2C41}" srcOrd="0" destOrd="0" presId="urn:microsoft.com/office/officeart/2005/8/layout/chevron2"/>
    <dgm:cxn modelId="{2BE4693D-7E9A-4544-BD81-EC0E034E1FF2}" type="presParOf" srcId="{2AE56270-C7C4-4E03-A9DF-A2844E52E509}" destId="{49D61AD2-C0D9-4E01-9EC3-D5A12BE1FA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7EC23-1D2E-455B-873C-283C68487861}" type="doc">
      <dgm:prSet loTypeId="urn:microsoft.com/office/officeart/2005/8/layout/chevron2" loCatId="process" qsTypeId="urn:microsoft.com/office/officeart/2005/8/quickstyle/simple2" qsCatId="simple" csTypeId="urn:microsoft.com/office/officeart/2005/8/colors/accent4_3" csCatId="accent4" phldr="1"/>
      <dgm:spPr/>
      <dgm:t>
        <a:bodyPr/>
        <a:lstStyle/>
        <a:p>
          <a:endParaRPr lang="en-US"/>
        </a:p>
      </dgm:t>
    </dgm:pt>
    <dgm:pt modelId="{E3C04037-4D8F-4972-9785-D1213ED874AF}">
      <dgm:prSet phldrT="[Text]" phldr="0"/>
      <dgm:spPr/>
      <dgm:t>
        <a:bodyPr/>
        <a:lstStyle/>
        <a:p>
          <a:pPr rtl="0"/>
          <a:r>
            <a:rPr lang="en-US" dirty="0">
              <a:latin typeface="Calibri Light" panose="020F0302020204030204"/>
            </a:rPr>
            <a:t>Grain Base </a:t>
          </a:r>
          <a:endParaRPr lang="en-US" dirty="0"/>
        </a:p>
      </dgm:t>
    </dgm:pt>
    <dgm:pt modelId="{A8E9F135-595C-482C-AA42-1E9F97C0A753}" type="parTrans" cxnId="{F4A0C345-65E5-4E94-AAD6-E2EB94BB8411}">
      <dgm:prSet/>
      <dgm:spPr/>
      <dgm:t>
        <a:bodyPr/>
        <a:lstStyle/>
        <a:p>
          <a:endParaRPr lang="en-US"/>
        </a:p>
      </dgm:t>
    </dgm:pt>
    <dgm:pt modelId="{6A9D5E5A-A6F3-4989-8AD3-CF6507F42F50}" type="sibTrans" cxnId="{F4A0C345-65E5-4E94-AAD6-E2EB94BB8411}">
      <dgm:prSet/>
      <dgm:spPr/>
      <dgm:t>
        <a:bodyPr/>
        <a:lstStyle/>
        <a:p>
          <a:endParaRPr lang="en-US"/>
        </a:p>
      </dgm:t>
    </dgm:pt>
    <dgm:pt modelId="{545469E2-7D60-4FBE-A58D-FB936D8B79CC}">
      <dgm:prSet phldrT="[Text]" phldr="0"/>
      <dgm:spPr/>
      <dgm:t>
        <a:bodyPr/>
        <a:lstStyle/>
        <a:p>
          <a:pPr rtl="0"/>
          <a:r>
            <a:rPr lang="en-US" dirty="0">
              <a:latin typeface="Calibri Light" panose="020F0302020204030204"/>
            </a:rPr>
            <a:t>Oatmeal</a:t>
          </a:r>
          <a:endParaRPr lang="en-US" dirty="0"/>
        </a:p>
      </dgm:t>
    </dgm:pt>
    <dgm:pt modelId="{28CEECB5-5925-483A-992F-DDA251F3C590}" type="parTrans" cxnId="{341AA8A7-38DD-4451-91E6-77A5919BC1CB}">
      <dgm:prSet/>
      <dgm:spPr/>
      <dgm:t>
        <a:bodyPr/>
        <a:lstStyle/>
        <a:p>
          <a:endParaRPr lang="en-US"/>
        </a:p>
      </dgm:t>
    </dgm:pt>
    <dgm:pt modelId="{383455A0-EF7D-4565-967F-5534E1C38BED}" type="sibTrans" cxnId="{341AA8A7-38DD-4451-91E6-77A5919BC1CB}">
      <dgm:prSet/>
      <dgm:spPr/>
      <dgm:t>
        <a:bodyPr/>
        <a:lstStyle/>
        <a:p>
          <a:endParaRPr lang="en-US"/>
        </a:p>
      </dgm:t>
    </dgm:pt>
    <dgm:pt modelId="{CDB8ADAA-10FE-4D1A-86DB-C11E942E014D}">
      <dgm:prSet phldrT="[Text]" phldr="0"/>
      <dgm:spPr/>
      <dgm:t>
        <a:bodyPr/>
        <a:lstStyle/>
        <a:p>
          <a:r>
            <a:rPr lang="en-US" dirty="0">
              <a:latin typeface="Calibri Light" panose="020F0302020204030204"/>
            </a:rPr>
            <a:t>Add-Ins</a:t>
          </a:r>
          <a:endParaRPr lang="en-US" dirty="0"/>
        </a:p>
      </dgm:t>
    </dgm:pt>
    <dgm:pt modelId="{96448238-62DE-46C9-AB0A-8F7F972AFE0C}" type="parTrans" cxnId="{176CA6A7-0C4D-484D-876F-0FCD566BC0FC}">
      <dgm:prSet/>
      <dgm:spPr/>
      <dgm:t>
        <a:bodyPr/>
        <a:lstStyle/>
        <a:p>
          <a:endParaRPr lang="en-US"/>
        </a:p>
      </dgm:t>
    </dgm:pt>
    <dgm:pt modelId="{61B4BFEA-10CD-4C5D-95A0-C14027F300AC}" type="sibTrans" cxnId="{176CA6A7-0C4D-484D-876F-0FCD566BC0FC}">
      <dgm:prSet/>
      <dgm:spPr/>
      <dgm:t>
        <a:bodyPr/>
        <a:lstStyle/>
        <a:p>
          <a:endParaRPr lang="en-US"/>
        </a:p>
      </dgm:t>
    </dgm:pt>
    <dgm:pt modelId="{24C10C7F-845B-4031-A5AB-26ECA236F3A2}">
      <dgm:prSet phldrT="[Text]" phldr="0"/>
      <dgm:spPr/>
      <dgm:t>
        <a:bodyPr/>
        <a:lstStyle/>
        <a:p>
          <a:pPr rtl="0"/>
          <a:r>
            <a:rPr lang="en-US" dirty="0">
              <a:latin typeface="Calibri Light" panose="020F0302020204030204"/>
            </a:rPr>
            <a:t>Frozen mixed berries, thawed</a:t>
          </a:r>
          <a:endParaRPr lang="en-US" dirty="0"/>
        </a:p>
      </dgm:t>
    </dgm:pt>
    <dgm:pt modelId="{4382CA45-807C-457B-A38E-65292C539D2C}" type="parTrans" cxnId="{C60DB809-26F9-4C70-AE3A-B82D3CDA786C}">
      <dgm:prSet/>
      <dgm:spPr/>
      <dgm:t>
        <a:bodyPr/>
        <a:lstStyle/>
        <a:p>
          <a:endParaRPr lang="en-US"/>
        </a:p>
      </dgm:t>
    </dgm:pt>
    <dgm:pt modelId="{8B8A4622-7EA2-4746-989D-8F8AC827C7C6}" type="sibTrans" cxnId="{C60DB809-26F9-4C70-AE3A-B82D3CDA786C}">
      <dgm:prSet/>
      <dgm:spPr/>
      <dgm:t>
        <a:bodyPr/>
        <a:lstStyle/>
        <a:p>
          <a:endParaRPr lang="en-US"/>
        </a:p>
      </dgm:t>
    </dgm:pt>
    <dgm:pt modelId="{8924FA6B-5074-4ABC-B9A0-850DB41B5B41}">
      <dgm:prSet phldrT="[Text]" phldr="0"/>
      <dgm:spPr/>
      <dgm:t>
        <a:bodyPr/>
        <a:lstStyle/>
        <a:p>
          <a:pPr rtl="0"/>
          <a:r>
            <a:rPr lang="en-US" dirty="0">
              <a:latin typeface="Calibri Light" panose="020F0302020204030204"/>
            </a:rPr>
            <a:t>Protein: Chopped walnuts and pecans</a:t>
          </a:r>
          <a:endParaRPr lang="en-US" dirty="0"/>
        </a:p>
      </dgm:t>
    </dgm:pt>
    <dgm:pt modelId="{81A7AAF8-7815-45DC-A2E1-7F71D00BED0D}" type="parTrans" cxnId="{F8F36038-0EEE-4573-806A-37362D3FFDD5}">
      <dgm:prSet/>
      <dgm:spPr/>
      <dgm:t>
        <a:bodyPr/>
        <a:lstStyle/>
        <a:p>
          <a:endParaRPr lang="en-US"/>
        </a:p>
      </dgm:t>
    </dgm:pt>
    <dgm:pt modelId="{C1841B41-9652-4E0D-92DD-23D30E2A2063}" type="sibTrans" cxnId="{F8F36038-0EEE-4573-806A-37362D3FFDD5}">
      <dgm:prSet/>
      <dgm:spPr/>
      <dgm:t>
        <a:bodyPr/>
        <a:lstStyle/>
        <a:p>
          <a:endParaRPr lang="en-US"/>
        </a:p>
      </dgm:t>
    </dgm:pt>
    <dgm:pt modelId="{22F0D7F3-7881-49F6-970B-9EF85CAD6F7D}">
      <dgm:prSet phldrT="[Text]" phldr="0"/>
      <dgm:spPr/>
      <dgm:t>
        <a:bodyPr/>
        <a:lstStyle/>
        <a:p>
          <a:r>
            <a:rPr lang="en-US" dirty="0">
              <a:latin typeface="Calibri Light" panose="020F0302020204030204"/>
            </a:rPr>
            <a:t>Sauce</a:t>
          </a:r>
          <a:endParaRPr lang="en-US" dirty="0"/>
        </a:p>
      </dgm:t>
    </dgm:pt>
    <dgm:pt modelId="{C7D55338-E781-4C43-A0F4-0D87AA0941C2}" type="parTrans" cxnId="{FA49BD1A-6E0A-4835-87F5-F807677F2F29}">
      <dgm:prSet/>
      <dgm:spPr/>
      <dgm:t>
        <a:bodyPr/>
        <a:lstStyle/>
        <a:p>
          <a:endParaRPr lang="en-US"/>
        </a:p>
      </dgm:t>
    </dgm:pt>
    <dgm:pt modelId="{2420D9EC-A260-41FA-BA98-7B535F64BE42}" type="sibTrans" cxnId="{FA49BD1A-6E0A-4835-87F5-F807677F2F29}">
      <dgm:prSet/>
      <dgm:spPr/>
      <dgm:t>
        <a:bodyPr/>
        <a:lstStyle/>
        <a:p>
          <a:endParaRPr lang="en-US"/>
        </a:p>
      </dgm:t>
    </dgm:pt>
    <dgm:pt modelId="{642EEE35-BDBF-4AD3-80DC-85A9ED0339EA}">
      <dgm:prSet phldrT="[Text]" phldr="0"/>
      <dgm:spPr/>
      <dgm:t>
        <a:bodyPr/>
        <a:lstStyle/>
        <a:p>
          <a:pPr rtl="0"/>
          <a:r>
            <a:rPr lang="en-US" dirty="0">
              <a:latin typeface="Calibri Light" panose="020F0302020204030204"/>
            </a:rPr>
            <a:t>Drizzle of honey</a:t>
          </a:r>
        </a:p>
      </dgm:t>
    </dgm:pt>
    <dgm:pt modelId="{F54591F1-36E0-41C8-B261-0E63E897A8D3}" type="parTrans" cxnId="{2395430B-A26B-4309-8DCA-4F00D0372108}">
      <dgm:prSet/>
      <dgm:spPr/>
      <dgm:t>
        <a:bodyPr/>
        <a:lstStyle/>
        <a:p>
          <a:endParaRPr lang="en-US"/>
        </a:p>
      </dgm:t>
    </dgm:pt>
    <dgm:pt modelId="{FD9F920A-8F8B-47FA-A503-93859829E94E}" type="sibTrans" cxnId="{2395430B-A26B-4309-8DCA-4F00D0372108}">
      <dgm:prSet/>
      <dgm:spPr/>
      <dgm:t>
        <a:bodyPr/>
        <a:lstStyle/>
        <a:p>
          <a:endParaRPr lang="en-US"/>
        </a:p>
      </dgm:t>
    </dgm:pt>
    <dgm:pt modelId="{8204CE5B-0B46-4EE8-AD65-E21B45616180}">
      <dgm:prSet phldr="0"/>
      <dgm:spPr/>
      <dgm:t>
        <a:bodyPr/>
        <a:lstStyle/>
        <a:p>
          <a:r>
            <a:rPr lang="en-US" dirty="0">
              <a:latin typeface="Calibri Light" panose="020F0302020204030204"/>
            </a:rPr>
            <a:t>Toppings</a:t>
          </a:r>
        </a:p>
      </dgm:t>
    </dgm:pt>
    <dgm:pt modelId="{A6B596ED-C0F8-4D07-A0F1-E1887DD72526}" type="parTrans" cxnId="{A781DDFF-63A0-45FC-80D7-54EA04981DE3}">
      <dgm:prSet/>
      <dgm:spPr/>
    </dgm:pt>
    <dgm:pt modelId="{CDC42442-5771-4A92-A8CC-4BFC2176351F}" type="sibTrans" cxnId="{A781DDFF-63A0-45FC-80D7-54EA04981DE3}">
      <dgm:prSet/>
      <dgm:spPr/>
    </dgm:pt>
    <dgm:pt modelId="{4366930D-E3C4-4C67-BDEE-0170BAFE4D89}">
      <dgm:prSet phldr="0"/>
      <dgm:spPr/>
      <dgm:t>
        <a:bodyPr/>
        <a:lstStyle/>
        <a:p>
          <a:pPr rtl="0"/>
          <a:r>
            <a:rPr lang="en-US" dirty="0">
              <a:latin typeface="Calibri Light" panose="020F0302020204030204"/>
            </a:rPr>
            <a:t>Chopped walnuts and pecans</a:t>
          </a:r>
        </a:p>
      </dgm:t>
    </dgm:pt>
    <dgm:pt modelId="{9AD54A73-81CD-407B-A83D-1A700F4C753D}" type="parTrans" cxnId="{32221BD3-BFCF-43F4-9B9E-04F8E12357A8}">
      <dgm:prSet/>
      <dgm:spPr/>
    </dgm:pt>
    <dgm:pt modelId="{BB30FB1B-D446-4407-B3FE-B95E63A7A110}" type="sibTrans" cxnId="{32221BD3-BFCF-43F4-9B9E-04F8E12357A8}">
      <dgm:prSet/>
      <dgm:spPr/>
    </dgm:pt>
    <dgm:pt modelId="{99807DC3-9612-40F5-8B10-02550E0CF95D}" type="pres">
      <dgm:prSet presAssocID="{5DD7EC23-1D2E-455B-873C-283C68487861}" presName="linearFlow" presStyleCnt="0">
        <dgm:presLayoutVars>
          <dgm:dir/>
          <dgm:animLvl val="lvl"/>
          <dgm:resizeHandles val="exact"/>
        </dgm:presLayoutVars>
      </dgm:prSet>
      <dgm:spPr/>
    </dgm:pt>
    <dgm:pt modelId="{A50801A0-E033-4026-BDCE-1652F6337546}" type="pres">
      <dgm:prSet presAssocID="{E3C04037-4D8F-4972-9785-D1213ED874AF}" presName="composite" presStyleCnt="0"/>
      <dgm:spPr/>
    </dgm:pt>
    <dgm:pt modelId="{FF3EC58D-B1FD-4CA9-B215-4EDA649E6785}" type="pres">
      <dgm:prSet presAssocID="{E3C04037-4D8F-4972-9785-D1213ED874AF}" presName="parentText" presStyleLbl="alignNode1" presStyleIdx="0" presStyleCnt="4">
        <dgm:presLayoutVars>
          <dgm:chMax val="1"/>
          <dgm:bulletEnabled val="1"/>
        </dgm:presLayoutVars>
      </dgm:prSet>
      <dgm:spPr/>
    </dgm:pt>
    <dgm:pt modelId="{1FEF3703-5D6A-4A7E-98BA-BB3A006811FD}" type="pres">
      <dgm:prSet presAssocID="{E3C04037-4D8F-4972-9785-D1213ED874AF}" presName="descendantText" presStyleLbl="alignAcc1" presStyleIdx="0" presStyleCnt="4">
        <dgm:presLayoutVars>
          <dgm:bulletEnabled val="1"/>
        </dgm:presLayoutVars>
      </dgm:prSet>
      <dgm:spPr/>
    </dgm:pt>
    <dgm:pt modelId="{EBEE322F-11E9-44CF-826C-8333A6AFB0DE}" type="pres">
      <dgm:prSet presAssocID="{6A9D5E5A-A6F3-4989-8AD3-CF6507F42F50}" presName="sp" presStyleCnt="0"/>
      <dgm:spPr/>
    </dgm:pt>
    <dgm:pt modelId="{5AC74E8B-C591-4ED4-BDCE-1964A8194662}" type="pres">
      <dgm:prSet presAssocID="{CDB8ADAA-10FE-4D1A-86DB-C11E942E014D}" presName="composite" presStyleCnt="0"/>
      <dgm:spPr/>
    </dgm:pt>
    <dgm:pt modelId="{93900A3F-60D6-46CC-9862-9B3A6CA92769}" type="pres">
      <dgm:prSet presAssocID="{CDB8ADAA-10FE-4D1A-86DB-C11E942E014D}" presName="parentText" presStyleLbl="alignNode1" presStyleIdx="1" presStyleCnt="4">
        <dgm:presLayoutVars>
          <dgm:chMax val="1"/>
          <dgm:bulletEnabled val="1"/>
        </dgm:presLayoutVars>
      </dgm:prSet>
      <dgm:spPr/>
    </dgm:pt>
    <dgm:pt modelId="{C6D5B134-22E9-421B-8B17-510F21691287}" type="pres">
      <dgm:prSet presAssocID="{CDB8ADAA-10FE-4D1A-86DB-C11E942E014D}" presName="descendantText" presStyleLbl="alignAcc1" presStyleIdx="1" presStyleCnt="4">
        <dgm:presLayoutVars>
          <dgm:bulletEnabled val="1"/>
        </dgm:presLayoutVars>
      </dgm:prSet>
      <dgm:spPr/>
    </dgm:pt>
    <dgm:pt modelId="{201B8BA4-B18A-49F0-B12B-18655CC18B21}" type="pres">
      <dgm:prSet presAssocID="{61B4BFEA-10CD-4C5D-95A0-C14027F300AC}" presName="sp" presStyleCnt="0"/>
      <dgm:spPr/>
    </dgm:pt>
    <dgm:pt modelId="{2843F11F-B6EC-42A0-8B0B-6695047A11F4}" type="pres">
      <dgm:prSet presAssocID="{22F0D7F3-7881-49F6-970B-9EF85CAD6F7D}" presName="composite" presStyleCnt="0"/>
      <dgm:spPr/>
    </dgm:pt>
    <dgm:pt modelId="{AD162610-4936-4A0C-9DA2-E3C3EE3B0EED}" type="pres">
      <dgm:prSet presAssocID="{22F0D7F3-7881-49F6-970B-9EF85CAD6F7D}" presName="parentText" presStyleLbl="alignNode1" presStyleIdx="2" presStyleCnt="4">
        <dgm:presLayoutVars>
          <dgm:chMax val="1"/>
          <dgm:bulletEnabled val="1"/>
        </dgm:presLayoutVars>
      </dgm:prSet>
      <dgm:spPr/>
    </dgm:pt>
    <dgm:pt modelId="{55D7C46E-222D-42CA-9EC2-6F4C106D6786}" type="pres">
      <dgm:prSet presAssocID="{22F0D7F3-7881-49F6-970B-9EF85CAD6F7D}" presName="descendantText" presStyleLbl="alignAcc1" presStyleIdx="2" presStyleCnt="4">
        <dgm:presLayoutVars>
          <dgm:bulletEnabled val="1"/>
        </dgm:presLayoutVars>
      </dgm:prSet>
      <dgm:spPr/>
    </dgm:pt>
    <dgm:pt modelId="{4BC3D7F1-5BD3-4E93-A5A1-2D7DCF30A3B3}" type="pres">
      <dgm:prSet presAssocID="{2420D9EC-A260-41FA-BA98-7B535F64BE42}" presName="sp" presStyleCnt="0"/>
      <dgm:spPr/>
    </dgm:pt>
    <dgm:pt modelId="{2AE56270-C7C4-4E03-A9DF-A2844E52E509}" type="pres">
      <dgm:prSet presAssocID="{8204CE5B-0B46-4EE8-AD65-E21B45616180}" presName="composite" presStyleCnt="0"/>
      <dgm:spPr/>
    </dgm:pt>
    <dgm:pt modelId="{84052885-D8D3-460E-B70F-DA5A3DBB2C41}" type="pres">
      <dgm:prSet presAssocID="{8204CE5B-0B46-4EE8-AD65-E21B45616180}" presName="parentText" presStyleLbl="alignNode1" presStyleIdx="3" presStyleCnt="4">
        <dgm:presLayoutVars>
          <dgm:chMax val="1"/>
          <dgm:bulletEnabled val="1"/>
        </dgm:presLayoutVars>
      </dgm:prSet>
      <dgm:spPr/>
    </dgm:pt>
    <dgm:pt modelId="{49D61AD2-C0D9-4E01-9EC3-D5A12BE1FA35}" type="pres">
      <dgm:prSet presAssocID="{8204CE5B-0B46-4EE8-AD65-E21B45616180}" presName="descendantText" presStyleLbl="alignAcc1" presStyleIdx="3" presStyleCnt="4">
        <dgm:presLayoutVars>
          <dgm:bulletEnabled val="1"/>
        </dgm:presLayoutVars>
      </dgm:prSet>
      <dgm:spPr/>
    </dgm:pt>
  </dgm:ptLst>
  <dgm:cxnLst>
    <dgm:cxn modelId="{C60DB809-26F9-4C70-AE3A-B82D3CDA786C}" srcId="{CDB8ADAA-10FE-4D1A-86DB-C11E942E014D}" destId="{24C10C7F-845B-4031-A5AB-26ECA236F3A2}" srcOrd="0" destOrd="0" parTransId="{4382CA45-807C-457B-A38E-65292C539D2C}" sibTransId="{8B8A4622-7EA2-4746-989D-8F8AC827C7C6}"/>
    <dgm:cxn modelId="{2395430B-A26B-4309-8DCA-4F00D0372108}" srcId="{22F0D7F3-7881-49F6-970B-9EF85CAD6F7D}" destId="{642EEE35-BDBF-4AD3-80DC-85A9ED0339EA}" srcOrd="0" destOrd="0" parTransId="{F54591F1-36E0-41C8-B261-0E63E897A8D3}" sibTransId="{FD9F920A-8F8B-47FA-A503-93859829E94E}"/>
    <dgm:cxn modelId="{A6BE5315-FA5D-476E-8EAF-ED15C32AD572}" type="presOf" srcId="{8924FA6B-5074-4ABC-B9A0-850DB41B5B41}" destId="{C6D5B134-22E9-421B-8B17-510F21691287}" srcOrd="0" destOrd="1" presId="urn:microsoft.com/office/officeart/2005/8/layout/chevron2"/>
    <dgm:cxn modelId="{FA49BD1A-6E0A-4835-87F5-F807677F2F29}" srcId="{5DD7EC23-1D2E-455B-873C-283C68487861}" destId="{22F0D7F3-7881-49F6-970B-9EF85CAD6F7D}" srcOrd="2" destOrd="0" parTransId="{C7D55338-E781-4C43-A0F4-0D87AA0941C2}" sibTransId="{2420D9EC-A260-41FA-BA98-7B535F64BE42}"/>
    <dgm:cxn modelId="{F8F36038-0EEE-4573-806A-37362D3FFDD5}" srcId="{CDB8ADAA-10FE-4D1A-86DB-C11E942E014D}" destId="{8924FA6B-5074-4ABC-B9A0-850DB41B5B41}" srcOrd="1" destOrd="0" parTransId="{81A7AAF8-7815-45DC-A2E1-7F71D00BED0D}" sibTransId="{C1841B41-9652-4E0D-92DD-23D30E2A2063}"/>
    <dgm:cxn modelId="{B6621860-4F1D-4DEE-B2C0-B9C19FCF3762}" type="presOf" srcId="{642EEE35-BDBF-4AD3-80DC-85A9ED0339EA}" destId="{55D7C46E-222D-42CA-9EC2-6F4C106D6786}" srcOrd="0" destOrd="0" presId="urn:microsoft.com/office/officeart/2005/8/layout/chevron2"/>
    <dgm:cxn modelId="{912FE641-4CF5-4689-A0D4-CA9C30D3D496}" type="presOf" srcId="{CDB8ADAA-10FE-4D1A-86DB-C11E942E014D}" destId="{93900A3F-60D6-46CC-9862-9B3A6CA92769}" srcOrd="0" destOrd="0" presId="urn:microsoft.com/office/officeart/2005/8/layout/chevron2"/>
    <dgm:cxn modelId="{F4A0C345-65E5-4E94-AAD6-E2EB94BB8411}" srcId="{5DD7EC23-1D2E-455B-873C-283C68487861}" destId="{E3C04037-4D8F-4972-9785-D1213ED874AF}" srcOrd="0" destOrd="0" parTransId="{A8E9F135-595C-482C-AA42-1E9F97C0A753}" sibTransId="{6A9D5E5A-A6F3-4989-8AD3-CF6507F42F50}"/>
    <dgm:cxn modelId="{1335AE46-3E75-4FA6-8BA1-0C0CCFB91E4F}" type="presOf" srcId="{5DD7EC23-1D2E-455B-873C-283C68487861}" destId="{99807DC3-9612-40F5-8B10-02550E0CF95D}" srcOrd="0" destOrd="0" presId="urn:microsoft.com/office/officeart/2005/8/layout/chevron2"/>
    <dgm:cxn modelId="{4F1F3298-8CEF-49D4-B59A-28F81AA65828}" type="presOf" srcId="{8204CE5B-0B46-4EE8-AD65-E21B45616180}" destId="{84052885-D8D3-460E-B70F-DA5A3DBB2C41}" srcOrd="0" destOrd="0" presId="urn:microsoft.com/office/officeart/2005/8/layout/chevron2"/>
    <dgm:cxn modelId="{176CA6A7-0C4D-484D-876F-0FCD566BC0FC}" srcId="{5DD7EC23-1D2E-455B-873C-283C68487861}" destId="{CDB8ADAA-10FE-4D1A-86DB-C11E942E014D}" srcOrd="1" destOrd="0" parTransId="{96448238-62DE-46C9-AB0A-8F7F972AFE0C}" sibTransId="{61B4BFEA-10CD-4C5D-95A0-C14027F300AC}"/>
    <dgm:cxn modelId="{341AA8A7-38DD-4451-91E6-77A5919BC1CB}" srcId="{E3C04037-4D8F-4972-9785-D1213ED874AF}" destId="{545469E2-7D60-4FBE-A58D-FB936D8B79CC}" srcOrd="0" destOrd="0" parTransId="{28CEECB5-5925-483A-992F-DDA251F3C590}" sibTransId="{383455A0-EF7D-4565-967F-5534E1C38BED}"/>
    <dgm:cxn modelId="{D0BBFEAC-8B1B-40BF-A1CF-40120EBEA6BA}" type="presOf" srcId="{22F0D7F3-7881-49F6-970B-9EF85CAD6F7D}" destId="{AD162610-4936-4A0C-9DA2-E3C3EE3B0EED}" srcOrd="0" destOrd="0" presId="urn:microsoft.com/office/officeart/2005/8/layout/chevron2"/>
    <dgm:cxn modelId="{940B0CAF-5F5E-450A-8375-E41C2B34CBD8}" type="presOf" srcId="{545469E2-7D60-4FBE-A58D-FB936D8B79CC}" destId="{1FEF3703-5D6A-4A7E-98BA-BB3A006811FD}" srcOrd="0" destOrd="0" presId="urn:microsoft.com/office/officeart/2005/8/layout/chevron2"/>
    <dgm:cxn modelId="{32221BD3-BFCF-43F4-9B9E-04F8E12357A8}" srcId="{8204CE5B-0B46-4EE8-AD65-E21B45616180}" destId="{4366930D-E3C4-4C67-BDEE-0170BAFE4D89}" srcOrd="0" destOrd="0" parTransId="{9AD54A73-81CD-407B-A83D-1A700F4C753D}" sibTransId="{BB30FB1B-D446-4407-B3FE-B95E63A7A110}"/>
    <dgm:cxn modelId="{56194FDA-B871-416B-8E7F-47CDD35D9FEC}" type="presOf" srcId="{24C10C7F-845B-4031-A5AB-26ECA236F3A2}" destId="{C6D5B134-22E9-421B-8B17-510F21691287}" srcOrd="0" destOrd="0" presId="urn:microsoft.com/office/officeart/2005/8/layout/chevron2"/>
    <dgm:cxn modelId="{86FAC3E5-E678-47A7-8E80-BAA5506D0AB9}" type="presOf" srcId="{E3C04037-4D8F-4972-9785-D1213ED874AF}" destId="{FF3EC58D-B1FD-4CA9-B215-4EDA649E6785}" srcOrd="0" destOrd="0" presId="urn:microsoft.com/office/officeart/2005/8/layout/chevron2"/>
    <dgm:cxn modelId="{A5C687EE-5822-4623-A4C2-6898C365AAFD}" type="presOf" srcId="{4366930D-E3C4-4C67-BDEE-0170BAFE4D89}" destId="{49D61AD2-C0D9-4E01-9EC3-D5A12BE1FA35}" srcOrd="0" destOrd="0" presId="urn:microsoft.com/office/officeart/2005/8/layout/chevron2"/>
    <dgm:cxn modelId="{A781DDFF-63A0-45FC-80D7-54EA04981DE3}" srcId="{5DD7EC23-1D2E-455B-873C-283C68487861}" destId="{8204CE5B-0B46-4EE8-AD65-E21B45616180}" srcOrd="3" destOrd="0" parTransId="{A6B596ED-C0F8-4D07-A0F1-E1887DD72526}" sibTransId="{CDC42442-5771-4A92-A8CC-4BFC2176351F}"/>
    <dgm:cxn modelId="{33E68AD0-D077-47B1-8243-1C0474BF32F7}" type="presParOf" srcId="{99807DC3-9612-40F5-8B10-02550E0CF95D}" destId="{A50801A0-E033-4026-BDCE-1652F6337546}" srcOrd="0" destOrd="0" presId="urn:microsoft.com/office/officeart/2005/8/layout/chevron2"/>
    <dgm:cxn modelId="{2A8D2A82-B51E-4853-99E7-3AA5B582700A}" type="presParOf" srcId="{A50801A0-E033-4026-BDCE-1652F6337546}" destId="{FF3EC58D-B1FD-4CA9-B215-4EDA649E6785}" srcOrd="0" destOrd="0" presId="urn:microsoft.com/office/officeart/2005/8/layout/chevron2"/>
    <dgm:cxn modelId="{F49B6B59-9F8E-4E4B-918F-FB368DB733C5}" type="presParOf" srcId="{A50801A0-E033-4026-BDCE-1652F6337546}" destId="{1FEF3703-5D6A-4A7E-98BA-BB3A006811FD}" srcOrd="1" destOrd="0" presId="urn:microsoft.com/office/officeart/2005/8/layout/chevron2"/>
    <dgm:cxn modelId="{E76F43A4-54C7-4171-815A-1D2164DB2869}" type="presParOf" srcId="{99807DC3-9612-40F5-8B10-02550E0CF95D}" destId="{EBEE322F-11E9-44CF-826C-8333A6AFB0DE}" srcOrd="1" destOrd="0" presId="urn:microsoft.com/office/officeart/2005/8/layout/chevron2"/>
    <dgm:cxn modelId="{AE510274-E963-428E-8D36-DF2EBA05AA00}" type="presParOf" srcId="{99807DC3-9612-40F5-8B10-02550E0CF95D}" destId="{5AC74E8B-C591-4ED4-BDCE-1964A8194662}" srcOrd="2" destOrd="0" presId="urn:microsoft.com/office/officeart/2005/8/layout/chevron2"/>
    <dgm:cxn modelId="{6E5B3BE1-B9B0-42FF-818C-0A7EEBED2B2A}" type="presParOf" srcId="{5AC74E8B-C591-4ED4-BDCE-1964A8194662}" destId="{93900A3F-60D6-46CC-9862-9B3A6CA92769}" srcOrd="0" destOrd="0" presId="urn:microsoft.com/office/officeart/2005/8/layout/chevron2"/>
    <dgm:cxn modelId="{E4B554F7-CEA7-4859-833A-779C626BC111}" type="presParOf" srcId="{5AC74E8B-C591-4ED4-BDCE-1964A8194662}" destId="{C6D5B134-22E9-421B-8B17-510F21691287}" srcOrd="1" destOrd="0" presId="urn:microsoft.com/office/officeart/2005/8/layout/chevron2"/>
    <dgm:cxn modelId="{6BBD9411-B632-4922-9673-EA9FFD9112E4}" type="presParOf" srcId="{99807DC3-9612-40F5-8B10-02550E0CF95D}" destId="{201B8BA4-B18A-49F0-B12B-18655CC18B21}" srcOrd="3" destOrd="0" presId="urn:microsoft.com/office/officeart/2005/8/layout/chevron2"/>
    <dgm:cxn modelId="{0BD72500-099A-42CE-8FDF-0825260EC667}" type="presParOf" srcId="{99807DC3-9612-40F5-8B10-02550E0CF95D}" destId="{2843F11F-B6EC-42A0-8B0B-6695047A11F4}" srcOrd="4" destOrd="0" presId="urn:microsoft.com/office/officeart/2005/8/layout/chevron2"/>
    <dgm:cxn modelId="{A6915F00-5A02-4155-93E5-AA147064FF86}" type="presParOf" srcId="{2843F11F-B6EC-42A0-8B0B-6695047A11F4}" destId="{AD162610-4936-4A0C-9DA2-E3C3EE3B0EED}" srcOrd="0" destOrd="0" presId="urn:microsoft.com/office/officeart/2005/8/layout/chevron2"/>
    <dgm:cxn modelId="{AC2A88A8-F802-4894-B233-D65B5AA18531}" type="presParOf" srcId="{2843F11F-B6EC-42A0-8B0B-6695047A11F4}" destId="{55D7C46E-222D-42CA-9EC2-6F4C106D6786}" srcOrd="1" destOrd="0" presId="urn:microsoft.com/office/officeart/2005/8/layout/chevron2"/>
    <dgm:cxn modelId="{1173B6A4-81BF-4678-88F3-4CB7858D6F18}" type="presParOf" srcId="{99807DC3-9612-40F5-8B10-02550E0CF95D}" destId="{4BC3D7F1-5BD3-4E93-A5A1-2D7DCF30A3B3}" srcOrd="5" destOrd="0" presId="urn:microsoft.com/office/officeart/2005/8/layout/chevron2"/>
    <dgm:cxn modelId="{CF1FDA4D-7C5F-4A06-A0E6-549232984392}" type="presParOf" srcId="{99807DC3-9612-40F5-8B10-02550E0CF95D}" destId="{2AE56270-C7C4-4E03-A9DF-A2844E52E509}" srcOrd="6" destOrd="0" presId="urn:microsoft.com/office/officeart/2005/8/layout/chevron2"/>
    <dgm:cxn modelId="{6728A317-FA97-4226-815B-F296B89CE582}" type="presParOf" srcId="{2AE56270-C7C4-4E03-A9DF-A2844E52E509}" destId="{84052885-D8D3-460E-B70F-DA5A3DBB2C41}" srcOrd="0" destOrd="0" presId="urn:microsoft.com/office/officeart/2005/8/layout/chevron2"/>
    <dgm:cxn modelId="{2BE4693D-7E9A-4544-BD81-EC0E034E1FF2}" type="presParOf" srcId="{2AE56270-C7C4-4E03-A9DF-A2844E52E509}" destId="{49D61AD2-C0D9-4E01-9EC3-D5A12BE1FA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D7EC23-1D2E-455B-873C-283C68487861}" type="doc">
      <dgm:prSet loTypeId="urn:microsoft.com/office/officeart/2005/8/layout/chevron2" loCatId="process" qsTypeId="urn:microsoft.com/office/officeart/2005/8/quickstyle/simple2" qsCatId="simple" csTypeId="urn:microsoft.com/office/officeart/2005/8/colors/accent4_3" csCatId="accent4" phldr="1"/>
      <dgm:spPr/>
      <dgm:t>
        <a:bodyPr/>
        <a:lstStyle/>
        <a:p>
          <a:endParaRPr lang="en-US"/>
        </a:p>
      </dgm:t>
    </dgm:pt>
    <dgm:pt modelId="{E3C04037-4D8F-4972-9785-D1213ED874AF}">
      <dgm:prSet phldrT="[Text]" phldr="0"/>
      <dgm:spPr/>
      <dgm:t>
        <a:bodyPr/>
        <a:lstStyle/>
        <a:p>
          <a:pPr rtl="0"/>
          <a:r>
            <a:rPr lang="en-US" dirty="0">
              <a:latin typeface="Calibri Light" panose="020F0302020204030204"/>
            </a:rPr>
            <a:t>Grain Base </a:t>
          </a:r>
          <a:endParaRPr lang="en-US" dirty="0"/>
        </a:p>
      </dgm:t>
    </dgm:pt>
    <dgm:pt modelId="{A8E9F135-595C-482C-AA42-1E9F97C0A753}" type="parTrans" cxnId="{F4A0C345-65E5-4E94-AAD6-E2EB94BB8411}">
      <dgm:prSet/>
      <dgm:spPr/>
      <dgm:t>
        <a:bodyPr/>
        <a:lstStyle/>
        <a:p>
          <a:endParaRPr lang="en-US"/>
        </a:p>
      </dgm:t>
    </dgm:pt>
    <dgm:pt modelId="{6A9D5E5A-A6F3-4989-8AD3-CF6507F42F50}" type="sibTrans" cxnId="{F4A0C345-65E5-4E94-AAD6-E2EB94BB8411}">
      <dgm:prSet/>
      <dgm:spPr/>
      <dgm:t>
        <a:bodyPr/>
        <a:lstStyle/>
        <a:p>
          <a:endParaRPr lang="en-US"/>
        </a:p>
      </dgm:t>
    </dgm:pt>
    <dgm:pt modelId="{545469E2-7D60-4FBE-A58D-FB936D8B79CC}">
      <dgm:prSet phldrT="[Text]" phldr="0"/>
      <dgm:spPr/>
      <dgm:t>
        <a:bodyPr/>
        <a:lstStyle/>
        <a:p>
          <a:pPr rtl="0"/>
          <a:r>
            <a:rPr lang="en-US" dirty="0">
              <a:latin typeface="Calibri Light" panose="020F0302020204030204"/>
            </a:rPr>
            <a:t>Choose at least one grain</a:t>
          </a:r>
          <a:endParaRPr lang="en-US" dirty="0"/>
        </a:p>
      </dgm:t>
    </dgm:pt>
    <dgm:pt modelId="{28CEECB5-5925-483A-992F-DDA251F3C590}" type="parTrans" cxnId="{341AA8A7-38DD-4451-91E6-77A5919BC1CB}">
      <dgm:prSet/>
      <dgm:spPr/>
      <dgm:t>
        <a:bodyPr/>
        <a:lstStyle/>
        <a:p>
          <a:endParaRPr lang="en-US"/>
        </a:p>
      </dgm:t>
    </dgm:pt>
    <dgm:pt modelId="{383455A0-EF7D-4565-967F-5534E1C38BED}" type="sibTrans" cxnId="{341AA8A7-38DD-4451-91E6-77A5919BC1CB}">
      <dgm:prSet/>
      <dgm:spPr/>
      <dgm:t>
        <a:bodyPr/>
        <a:lstStyle/>
        <a:p>
          <a:endParaRPr lang="en-US"/>
        </a:p>
      </dgm:t>
    </dgm:pt>
    <dgm:pt modelId="{CDB8ADAA-10FE-4D1A-86DB-C11E942E014D}">
      <dgm:prSet phldrT="[Text]" phldr="0"/>
      <dgm:spPr/>
      <dgm:t>
        <a:bodyPr/>
        <a:lstStyle/>
        <a:p>
          <a:r>
            <a:rPr lang="en-US" dirty="0">
              <a:latin typeface="Calibri Light" panose="020F0302020204030204"/>
            </a:rPr>
            <a:t>Add-Ins</a:t>
          </a:r>
          <a:endParaRPr lang="en-US" dirty="0"/>
        </a:p>
      </dgm:t>
    </dgm:pt>
    <dgm:pt modelId="{96448238-62DE-46C9-AB0A-8F7F972AFE0C}" type="parTrans" cxnId="{176CA6A7-0C4D-484D-876F-0FCD566BC0FC}">
      <dgm:prSet/>
      <dgm:spPr/>
      <dgm:t>
        <a:bodyPr/>
        <a:lstStyle/>
        <a:p>
          <a:endParaRPr lang="en-US"/>
        </a:p>
      </dgm:t>
    </dgm:pt>
    <dgm:pt modelId="{61B4BFEA-10CD-4C5D-95A0-C14027F300AC}" type="sibTrans" cxnId="{176CA6A7-0C4D-484D-876F-0FCD566BC0FC}">
      <dgm:prSet/>
      <dgm:spPr/>
      <dgm:t>
        <a:bodyPr/>
        <a:lstStyle/>
        <a:p>
          <a:endParaRPr lang="en-US"/>
        </a:p>
      </dgm:t>
    </dgm:pt>
    <dgm:pt modelId="{24C10C7F-845B-4031-A5AB-26ECA236F3A2}">
      <dgm:prSet phldrT="[Text]" phldr="0"/>
      <dgm:spPr/>
      <dgm:t>
        <a:bodyPr/>
        <a:lstStyle/>
        <a:p>
          <a:pPr rtl="0"/>
          <a:r>
            <a:rPr lang="en-US" dirty="0">
              <a:latin typeface="Calibri Light" panose="020F0302020204030204"/>
            </a:rPr>
            <a:t>Fruits and Vegetables: Choose at least one fresh, frozen, or canned fruit and vegetable</a:t>
          </a:r>
          <a:endParaRPr lang="en-US" dirty="0"/>
        </a:p>
      </dgm:t>
    </dgm:pt>
    <dgm:pt modelId="{4382CA45-807C-457B-A38E-65292C539D2C}" type="parTrans" cxnId="{C60DB809-26F9-4C70-AE3A-B82D3CDA786C}">
      <dgm:prSet/>
      <dgm:spPr/>
      <dgm:t>
        <a:bodyPr/>
        <a:lstStyle/>
        <a:p>
          <a:endParaRPr lang="en-US"/>
        </a:p>
      </dgm:t>
    </dgm:pt>
    <dgm:pt modelId="{8B8A4622-7EA2-4746-989D-8F8AC827C7C6}" type="sibTrans" cxnId="{C60DB809-26F9-4C70-AE3A-B82D3CDA786C}">
      <dgm:prSet/>
      <dgm:spPr/>
      <dgm:t>
        <a:bodyPr/>
        <a:lstStyle/>
        <a:p>
          <a:endParaRPr lang="en-US"/>
        </a:p>
      </dgm:t>
    </dgm:pt>
    <dgm:pt modelId="{8924FA6B-5074-4ABC-B9A0-850DB41B5B41}">
      <dgm:prSet phldrT="[Text]" phldr="0"/>
      <dgm:spPr/>
      <dgm:t>
        <a:bodyPr/>
        <a:lstStyle/>
        <a:p>
          <a:pPr rtl="0"/>
          <a:r>
            <a:rPr lang="en-US" dirty="0">
              <a:latin typeface="Calibri Light" panose="020F0302020204030204"/>
            </a:rPr>
            <a:t>Protein: Choose at least one lean protein food</a:t>
          </a:r>
          <a:endParaRPr lang="en-US" dirty="0"/>
        </a:p>
      </dgm:t>
    </dgm:pt>
    <dgm:pt modelId="{81A7AAF8-7815-45DC-A2E1-7F71D00BED0D}" type="parTrans" cxnId="{F8F36038-0EEE-4573-806A-37362D3FFDD5}">
      <dgm:prSet/>
      <dgm:spPr/>
      <dgm:t>
        <a:bodyPr/>
        <a:lstStyle/>
        <a:p>
          <a:endParaRPr lang="en-US"/>
        </a:p>
      </dgm:t>
    </dgm:pt>
    <dgm:pt modelId="{C1841B41-9652-4E0D-92DD-23D30E2A2063}" type="sibTrans" cxnId="{F8F36038-0EEE-4573-806A-37362D3FFDD5}">
      <dgm:prSet/>
      <dgm:spPr/>
      <dgm:t>
        <a:bodyPr/>
        <a:lstStyle/>
        <a:p>
          <a:endParaRPr lang="en-US"/>
        </a:p>
      </dgm:t>
    </dgm:pt>
    <dgm:pt modelId="{22F0D7F3-7881-49F6-970B-9EF85CAD6F7D}">
      <dgm:prSet phldrT="[Text]" phldr="0"/>
      <dgm:spPr/>
      <dgm:t>
        <a:bodyPr/>
        <a:lstStyle/>
        <a:p>
          <a:r>
            <a:rPr lang="en-US" dirty="0">
              <a:latin typeface="Calibri Light" panose="020F0302020204030204"/>
            </a:rPr>
            <a:t>Sauce</a:t>
          </a:r>
          <a:endParaRPr lang="en-US" dirty="0"/>
        </a:p>
      </dgm:t>
    </dgm:pt>
    <dgm:pt modelId="{C7D55338-E781-4C43-A0F4-0D87AA0941C2}" type="parTrans" cxnId="{FA49BD1A-6E0A-4835-87F5-F807677F2F29}">
      <dgm:prSet/>
      <dgm:spPr/>
      <dgm:t>
        <a:bodyPr/>
        <a:lstStyle/>
        <a:p>
          <a:endParaRPr lang="en-US"/>
        </a:p>
      </dgm:t>
    </dgm:pt>
    <dgm:pt modelId="{2420D9EC-A260-41FA-BA98-7B535F64BE42}" type="sibTrans" cxnId="{FA49BD1A-6E0A-4835-87F5-F807677F2F29}">
      <dgm:prSet/>
      <dgm:spPr/>
      <dgm:t>
        <a:bodyPr/>
        <a:lstStyle/>
        <a:p>
          <a:endParaRPr lang="en-US"/>
        </a:p>
      </dgm:t>
    </dgm:pt>
    <dgm:pt modelId="{642EEE35-BDBF-4AD3-80DC-85A9ED0339EA}">
      <dgm:prSet phldrT="[Text]" phldr="0"/>
      <dgm:spPr/>
      <dgm:t>
        <a:bodyPr/>
        <a:lstStyle/>
        <a:p>
          <a:pPr rtl="0"/>
          <a:r>
            <a:rPr lang="en-US" dirty="0">
              <a:latin typeface="Calibri Light" panose="020F0302020204030204"/>
            </a:rPr>
            <a:t>Choose at least one sauce to add flavor to your dish</a:t>
          </a:r>
        </a:p>
      </dgm:t>
    </dgm:pt>
    <dgm:pt modelId="{F54591F1-36E0-41C8-B261-0E63E897A8D3}" type="parTrans" cxnId="{2395430B-A26B-4309-8DCA-4F00D0372108}">
      <dgm:prSet/>
      <dgm:spPr/>
      <dgm:t>
        <a:bodyPr/>
        <a:lstStyle/>
        <a:p>
          <a:endParaRPr lang="en-US"/>
        </a:p>
      </dgm:t>
    </dgm:pt>
    <dgm:pt modelId="{FD9F920A-8F8B-47FA-A503-93859829E94E}" type="sibTrans" cxnId="{2395430B-A26B-4309-8DCA-4F00D0372108}">
      <dgm:prSet/>
      <dgm:spPr/>
      <dgm:t>
        <a:bodyPr/>
        <a:lstStyle/>
        <a:p>
          <a:endParaRPr lang="en-US"/>
        </a:p>
      </dgm:t>
    </dgm:pt>
    <dgm:pt modelId="{8204CE5B-0B46-4EE8-AD65-E21B45616180}">
      <dgm:prSet phldr="0"/>
      <dgm:spPr/>
      <dgm:t>
        <a:bodyPr/>
        <a:lstStyle/>
        <a:p>
          <a:r>
            <a:rPr lang="en-US" dirty="0">
              <a:latin typeface="Calibri Light" panose="020F0302020204030204"/>
            </a:rPr>
            <a:t>Toppings</a:t>
          </a:r>
        </a:p>
      </dgm:t>
    </dgm:pt>
    <dgm:pt modelId="{A6B596ED-C0F8-4D07-A0F1-E1887DD72526}" type="parTrans" cxnId="{A781DDFF-63A0-45FC-80D7-54EA04981DE3}">
      <dgm:prSet/>
      <dgm:spPr/>
    </dgm:pt>
    <dgm:pt modelId="{CDC42442-5771-4A92-A8CC-4BFC2176351F}" type="sibTrans" cxnId="{A781DDFF-63A0-45FC-80D7-54EA04981DE3}">
      <dgm:prSet/>
      <dgm:spPr/>
    </dgm:pt>
    <dgm:pt modelId="{4366930D-E3C4-4C67-BDEE-0170BAFE4D89}">
      <dgm:prSet phldr="0"/>
      <dgm:spPr/>
      <dgm:t>
        <a:bodyPr/>
        <a:lstStyle/>
        <a:p>
          <a:pPr rtl="0"/>
          <a:r>
            <a:rPr lang="en-US" dirty="0">
              <a:latin typeface="Calibri Light" panose="020F0302020204030204"/>
            </a:rPr>
            <a:t>Add as many toppings as your desire for flavor and texture </a:t>
          </a:r>
        </a:p>
      </dgm:t>
    </dgm:pt>
    <dgm:pt modelId="{9AD54A73-81CD-407B-A83D-1A700F4C753D}" type="parTrans" cxnId="{32221BD3-BFCF-43F4-9B9E-04F8E12357A8}">
      <dgm:prSet/>
      <dgm:spPr/>
    </dgm:pt>
    <dgm:pt modelId="{BB30FB1B-D446-4407-B3FE-B95E63A7A110}" type="sibTrans" cxnId="{32221BD3-BFCF-43F4-9B9E-04F8E12357A8}">
      <dgm:prSet/>
      <dgm:spPr/>
    </dgm:pt>
    <dgm:pt modelId="{99807DC3-9612-40F5-8B10-02550E0CF95D}" type="pres">
      <dgm:prSet presAssocID="{5DD7EC23-1D2E-455B-873C-283C68487861}" presName="linearFlow" presStyleCnt="0">
        <dgm:presLayoutVars>
          <dgm:dir/>
          <dgm:animLvl val="lvl"/>
          <dgm:resizeHandles val="exact"/>
        </dgm:presLayoutVars>
      </dgm:prSet>
      <dgm:spPr/>
    </dgm:pt>
    <dgm:pt modelId="{A50801A0-E033-4026-BDCE-1652F6337546}" type="pres">
      <dgm:prSet presAssocID="{E3C04037-4D8F-4972-9785-D1213ED874AF}" presName="composite" presStyleCnt="0"/>
      <dgm:spPr/>
    </dgm:pt>
    <dgm:pt modelId="{FF3EC58D-B1FD-4CA9-B215-4EDA649E6785}" type="pres">
      <dgm:prSet presAssocID="{E3C04037-4D8F-4972-9785-D1213ED874AF}" presName="parentText" presStyleLbl="alignNode1" presStyleIdx="0" presStyleCnt="4">
        <dgm:presLayoutVars>
          <dgm:chMax val="1"/>
          <dgm:bulletEnabled val="1"/>
        </dgm:presLayoutVars>
      </dgm:prSet>
      <dgm:spPr/>
    </dgm:pt>
    <dgm:pt modelId="{1FEF3703-5D6A-4A7E-98BA-BB3A006811FD}" type="pres">
      <dgm:prSet presAssocID="{E3C04037-4D8F-4972-9785-D1213ED874AF}" presName="descendantText" presStyleLbl="alignAcc1" presStyleIdx="0" presStyleCnt="4">
        <dgm:presLayoutVars>
          <dgm:bulletEnabled val="1"/>
        </dgm:presLayoutVars>
      </dgm:prSet>
      <dgm:spPr/>
    </dgm:pt>
    <dgm:pt modelId="{EBEE322F-11E9-44CF-826C-8333A6AFB0DE}" type="pres">
      <dgm:prSet presAssocID="{6A9D5E5A-A6F3-4989-8AD3-CF6507F42F50}" presName="sp" presStyleCnt="0"/>
      <dgm:spPr/>
    </dgm:pt>
    <dgm:pt modelId="{5AC74E8B-C591-4ED4-BDCE-1964A8194662}" type="pres">
      <dgm:prSet presAssocID="{CDB8ADAA-10FE-4D1A-86DB-C11E942E014D}" presName="composite" presStyleCnt="0"/>
      <dgm:spPr/>
    </dgm:pt>
    <dgm:pt modelId="{93900A3F-60D6-46CC-9862-9B3A6CA92769}" type="pres">
      <dgm:prSet presAssocID="{CDB8ADAA-10FE-4D1A-86DB-C11E942E014D}" presName="parentText" presStyleLbl="alignNode1" presStyleIdx="1" presStyleCnt="4">
        <dgm:presLayoutVars>
          <dgm:chMax val="1"/>
          <dgm:bulletEnabled val="1"/>
        </dgm:presLayoutVars>
      </dgm:prSet>
      <dgm:spPr/>
    </dgm:pt>
    <dgm:pt modelId="{C6D5B134-22E9-421B-8B17-510F21691287}" type="pres">
      <dgm:prSet presAssocID="{CDB8ADAA-10FE-4D1A-86DB-C11E942E014D}" presName="descendantText" presStyleLbl="alignAcc1" presStyleIdx="1" presStyleCnt="4">
        <dgm:presLayoutVars>
          <dgm:bulletEnabled val="1"/>
        </dgm:presLayoutVars>
      </dgm:prSet>
      <dgm:spPr/>
    </dgm:pt>
    <dgm:pt modelId="{201B8BA4-B18A-49F0-B12B-18655CC18B21}" type="pres">
      <dgm:prSet presAssocID="{61B4BFEA-10CD-4C5D-95A0-C14027F300AC}" presName="sp" presStyleCnt="0"/>
      <dgm:spPr/>
    </dgm:pt>
    <dgm:pt modelId="{2843F11F-B6EC-42A0-8B0B-6695047A11F4}" type="pres">
      <dgm:prSet presAssocID="{22F0D7F3-7881-49F6-970B-9EF85CAD6F7D}" presName="composite" presStyleCnt="0"/>
      <dgm:spPr/>
    </dgm:pt>
    <dgm:pt modelId="{AD162610-4936-4A0C-9DA2-E3C3EE3B0EED}" type="pres">
      <dgm:prSet presAssocID="{22F0D7F3-7881-49F6-970B-9EF85CAD6F7D}" presName="parentText" presStyleLbl="alignNode1" presStyleIdx="2" presStyleCnt="4">
        <dgm:presLayoutVars>
          <dgm:chMax val="1"/>
          <dgm:bulletEnabled val="1"/>
        </dgm:presLayoutVars>
      </dgm:prSet>
      <dgm:spPr/>
    </dgm:pt>
    <dgm:pt modelId="{55D7C46E-222D-42CA-9EC2-6F4C106D6786}" type="pres">
      <dgm:prSet presAssocID="{22F0D7F3-7881-49F6-970B-9EF85CAD6F7D}" presName="descendantText" presStyleLbl="alignAcc1" presStyleIdx="2" presStyleCnt="4">
        <dgm:presLayoutVars>
          <dgm:bulletEnabled val="1"/>
        </dgm:presLayoutVars>
      </dgm:prSet>
      <dgm:spPr/>
    </dgm:pt>
    <dgm:pt modelId="{4BC3D7F1-5BD3-4E93-A5A1-2D7DCF30A3B3}" type="pres">
      <dgm:prSet presAssocID="{2420D9EC-A260-41FA-BA98-7B535F64BE42}" presName="sp" presStyleCnt="0"/>
      <dgm:spPr/>
    </dgm:pt>
    <dgm:pt modelId="{2AE56270-C7C4-4E03-A9DF-A2844E52E509}" type="pres">
      <dgm:prSet presAssocID="{8204CE5B-0B46-4EE8-AD65-E21B45616180}" presName="composite" presStyleCnt="0"/>
      <dgm:spPr/>
    </dgm:pt>
    <dgm:pt modelId="{84052885-D8D3-460E-B70F-DA5A3DBB2C41}" type="pres">
      <dgm:prSet presAssocID="{8204CE5B-0B46-4EE8-AD65-E21B45616180}" presName="parentText" presStyleLbl="alignNode1" presStyleIdx="3" presStyleCnt="4">
        <dgm:presLayoutVars>
          <dgm:chMax val="1"/>
          <dgm:bulletEnabled val="1"/>
        </dgm:presLayoutVars>
      </dgm:prSet>
      <dgm:spPr/>
    </dgm:pt>
    <dgm:pt modelId="{49D61AD2-C0D9-4E01-9EC3-D5A12BE1FA35}" type="pres">
      <dgm:prSet presAssocID="{8204CE5B-0B46-4EE8-AD65-E21B45616180}" presName="descendantText" presStyleLbl="alignAcc1" presStyleIdx="3" presStyleCnt="4">
        <dgm:presLayoutVars>
          <dgm:bulletEnabled val="1"/>
        </dgm:presLayoutVars>
      </dgm:prSet>
      <dgm:spPr/>
    </dgm:pt>
  </dgm:ptLst>
  <dgm:cxnLst>
    <dgm:cxn modelId="{C60DB809-26F9-4C70-AE3A-B82D3CDA786C}" srcId="{CDB8ADAA-10FE-4D1A-86DB-C11E942E014D}" destId="{24C10C7F-845B-4031-A5AB-26ECA236F3A2}" srcOrd="0" destOrd="0" parTransId="{4382CA45-807C-457B-A38E-65292C539D2C}" sibTransId="{8B8A4622-7EA2-4746-989D-8F8AC827C7C6}"/>
    <dgm:cxn modelId="{2395430B-A26B-4309-8DCA-4F00D0372108}" srcId="{22F0D7F3-7881-49F6-970B-9EF85CAD6F7D}" destId="{642EEE35-BDBF-4AD3-80DC-85A9ED0339EA}" srcOrd="0" destOrd="0" parTransId="{F54591F1-36E0-41C8-B261-0E63E897A8D3}" sibTransId="{FD9F920A-8F8B-47FA-A503-93859829E94E}"/>
    <dgm:cxn modelId="{A6BE5315-FA5D-476E-8EAF-ED15C32AD572}" type="presOf" srcId="{8924FA6B-5074-4ABC-B9A0-850DB41B5B41}" destId="{C6D5B134-22E9-421B-8B17-510F21691287}" srcOrd="0" destOrd="1" presId="urn:microsoft.com/office/officeart/2005/8/layout/chevron2"/>
    <dgm:cxn modelId="{FA49BD1A-6E0A-4835-87F5-F807677F2F29}" srcId="{5DD7EC23-1D2E-455B-873C-283C68487861}" destId="{22F0D7F3-7881-49F6-970B-9EF85CAD6F7D}" srcOrd="2" destOrd="0" parTransId="{C7D55338-E781-4C43-A0F4-0D87AA0941C2}" sibTransId="{2420D9EC-A260-41FA-BA98-7B535F64BE42}"/>
    <dgm:cxn modelId="{F8F36038-0EEE-4573-806A-37362D3FFDD5}" srcId="{CDB8ADAA-10FE-4D1A-86DB-C11E942E014D}" destId="{8924FA6B-5074-4ABC-B9A0-850DB41B5B41}" srcOrd="1" destOrd="0" parTransId="{81A7AAF8-7815-45DC-A2E1-7F71D00BED0D}" sibTransId="{C1841B41-9652-4E0D-92DD-23D30E2A2063}"/>
    <dgm:cxn modelId="{B6621860-4F1D-4DEE-B2C0-B9C19FCF3762}" type="presOf" srcId="{642EEE35-BDBF-4AD3-80DC-85A9ED0339EA}" destId="{55D7C46E-222D-42CA-9EC2-6F4C106D6786}" srcOrd="0" destOrd="0" presId="urn:microsoft.com/office/officeart/2005/8/layout/chevron2"/>
    <dgm:cxn modelId="{912FE641-4CF5-4689-A0D4-CA9C30D3D496}" type="presOf" srcId="{CDB8ADAA-10FE-4D1A-86DB-C11E942E014D}" destId="{93900A3F-60D6-46CC-9862-9B3A6CA92769}" srcOrd="0" destOrd="0" presId="urn:microsoft.com/office/officeart/2005/8/layout/chevron2"/>
    <dgm:cxn modelId="{F4A0C345-65E5-4E94-AAD6-E2EB94BB8411}" srcId="{5DD7EC23-1D2E-455B-873C-283C68487861}" destId="{E3C04037-4D8F-4972-9785-D1213ED874AF}" srcOrd="0" destOrd="0" parTransId="{A8E9F135-595C-482C-AA42-1E9F97C0A753}" sibTransId="{6A9D5E5A-A6F3-4989-8AD3-CF6507F42F50}"/>
    <dgm:cxn modelId="{1335AE46-3E75-4FA6-8BA1-0C0CCFB91E4F}" type="presOf" srcId="{5DD7EC23-1D2E-455B-873C-283C68487861}" destId="{99807DC3-9612-40F5-8B10-02550E0CF95D}" srcOrd="0" destOrd="0" presId="urn:microsoft.com/office/officeart/2005/8/layout/chevron2"/>
    <dgm:cxn modelId="{4F1F3298-8CEF-49D4-B59A-28F81AA65828}" type="presOf" srcId="{8204CE5B-0B46-4EE8-AD65-E21B45616180}" destId="{84052885-D8D3-460E-B70F-DA5A3DBB2C41}" srcOrd="0" destOrd="0" presId="urn:microsoft.com/office/officeart/2005/8/layout/chevron2"/>
    <dgm:cxn modelId="{176CA6A7-0C4D-484D-876F-0FCD566BC0FC}" srcId="{5DD7EC23-1D2E-455B-873C-283C68487861}" destId="{CDB8ADAA-10FE-4D1A-86DB-C11E942E014D}" srcOrd="1" destOrd="0" parTransId="{96448238-62DE-46C9-AB0A-8F7F972AFE0C}" sibTransId="{61B4BFEA-10CD-4C5D-95A0-C14027F300AC}"/>
    <dgm:cxn modelId="{341AA8A7-38DD-4451-91E6-77A5919BC1CB}" srcId="{E3C04037-4D8F-4972-9785-D1213ED874AF}" destId="{545469E2-7D60-4FBE-A58D-FB936D8B79CC}" srcOrd="0" destOrd="0" parTransId="{28CEECB5-5925-483A-992F-DDA251F3C590}" sibTransId="{383455A0-EF7D-4565-967F-5534E1C38BED}"/>
    <dgm:cxn modelId="{D0BBFEAC-8B1B-40BF-A1CF-40120EBEA6BA}" type="presOf" srcId="{22F0D7F3-7881-49F6-970B-9EF85CAD6F7D}" destId="{AD162610-4936-4A0C-9DA2-E3C3EE3B0EED}" srcOrd="0" destOrd="0" presId="urn:microsoft.com/office/officeart/2005/8/layout/chevron2"/>
    <dgm:cxn modelId="{940B0CAF-5F5E-450A-8375-E41C2B34CBD8}" type="presOf" srcId="{545469E2-7D60-4FBE-A58D-FB936D8B79CC}" destId="{1FEF3703-5D6A-4A7E-98BA-BB3A006811FD}" srcOrd="0" destOrd="0" presId="urn:microsoft.com/office/officeart/2005/8/layout/chevron2"/>
    <dgm:cxn modelId="{32221BD3-BFCF-43F4-9B9E-04F8E12357A8}" srcId="{8204CE5B-0B46-4EE8-AD65-E21B45616180}" destId="{4366930D-E3C4-4C67-BDEE-0170BAFE4D89}" srcOrd="0" destOrd="0" parTransId="{9AD54A73-81CD-407B-A83D-1A700F4C753D}" sibTransId="{BB30FB1B-D446-4407-B3FE-B95E63A7A110}"/>
    <dgm:cxn modelId="{56194FDA-B871-416B-8E7F-47CDD35D9FEC}" type="presOf" srcId="{24C10C7F-845B-4031-A5AB-26ECA236F3A2}" destId="{C6D5B134-22E9-421B-8B17-510F21691287}" srcOrd="0" destOrd="0" presId="urn:microsoft.com/office/officeart/2005/8/layout/chevron2"/>
    <dgm:cxn modelId="{86FAC3E5-E678-47A7-8E80-BAA5506D0AB9}" type="presOf" srcId="{E3C04037-4D8F-4972-9785-D1213ED874AF}" destId="{FF3EC58D-B1FD-4CA9-B215-4EDA649E6785}" srcOrd="0" destOrd="0" presId="urn:microsoft.com/office/officeart/2005/8/layout/chevron2"/>
    <dgm:cxn modelId="{A5C687EE-5822-4623-A4C2-6898C365AAFD}" type="presOf" srcId="{4366930D-E3C4-4C67-BDEE-0170BAFE4D89}" destId="{49D61AD2-C0D9-4E01-9EC3-D5A12BE1FA35}" srcOrd="0" destOrd="0" presId="urn:microsoft.com/office/officeart/2005/8/layout/chevron2"/>
    <dgm:cxn modelId="{A781DDFF-63A0-45FC-80D7-54EA04981DE3}" srcId="{5DD7EC23-1D2E-455B-873C-283C68487861}" destId="{8204CE5B-0B46-4EE8-AD65-E21B45616180}" srcOrd="3" destOrd="0" parTransId="{A6B596ED-C0F8-4D07-A0F1-E1887DD72526}" sibTransId="{CDC42442-5771-4A92-A8CC-4BFC2176351F}"/>
    <dgm:cxn modelId="{33E68AD0-D077-47B1-8243-1C0474BF32F7}" type="presParOf" srcId="{99807DC3-9612-40F5-8B10-02550E0CF95D}" destId="{A50801A0-E033-4026-BDCE-1652F6337546}" srcOrd="0" destOrd="0" presId="urn:microsoft.com/office/officeart/2005/8/layout/chevron2"/>
    <dgm:cxn modelId="{2A8D2A82-B51E-4853-99E7-3AA5B582700A}" type="presParOf" srcId="{A50801A0-E033-4026-BDCE-1652F6337546}" destId="{FF3EC58D-B1FD-4CA9-B215-4EDA649E6785}" srcOrd="0" destOrd="0" presId="urn:microsoft.com/office/officeart/2005/8/layout/chevron2"/>
    <dgm:cxn modelId="{F49B6B59-9F8E-4E4B-918F-FB368DB733C5}" type="presParOf" srcId="{A50801A0-E033-4026-BDCE-1652F6337546}" destId="{1FEF3703-5D6A-4A7E-98BA-BB3A006811FD}" srcOrd="1" destOrd="0" presId="urn:microsoft.com/office/officeart/2005/8/layout/chevron2"/>
    <dgm:cxn modelId="{E76F43A4-54C7-4171-815A-1D2164DB2869}" type="presParOf" srcId="{99807DC3-9612-40F5-8B10-02550E0CF95D}" destId="{EBEE322F-11E9-44CF-826C-8333A6AFB0DE}" srcOrd="1" destOrd="0" presId="urn:microsoft.com/office/officeart/2005/8/layout/chevron2"/>
    <dgm:cxn modelId="{AE510274-E963-428E-8D36-DF2EBA05AA00}" type="presParOf" srcId="{99807DC3-9612-40F5-8B10-02550E0CF95D}" destId="{5AC74E8B-C591-4ED4-BDCE-1964A8194662}" srcOrd="2" destOrd="0" presId="urn:microsoft.com/office/officeart/2005/8/layout/chevron2"/>
    <dgm:cxn modelId="{6E5B3BE1-B9B0-42FF-818C-0A7EEBED2B2A}" type="presParOf" srcId="{5AC74E8B-C591-4ED4-BDCE-1964A8194662}" destId="{93900A3F-60D6-46CC-9862-9B3A6CA92769}" srcOrd="0" destOrd="0" presId="urn:microsoft.com/office/officeart/2005/8/layout/chevron2"/>
    <dgm:cxn modelId="{E4B554F7-CEA7-4859-833A-779C626BC111}" type="presParOf" srcId="{5AC74E8B-C591-4ED4-BDCE-1964A8194662}" destId="{C6D5B134-22E9-421B-8B17-510F21691287}" srcOrd="1" destOrd="0" presId="urn:microsoft.com/office/officeart/2005/8/layout/chevron2"/>
    <dgm:cxn modelId="{6BBD9411-B632-4922-9673-EA9FFD9112E4}" type="presParOf" srcId="{99807DC3-9612-40F5-8B10-02550E0CF95D}" destId="{201B8BA4-B18A-49F0-B12B-18655CC18B21}" srcOrd="3" destOrd="0" presId="urn:microsoft.com/office/officeart/2005/8/layout/chevron2"/>
    <dgm:cxn modelId="{0BD72500-099A-42CE-8FDF-0825260EC667}" type="presParOf" srcId="{99807DC3-9612-40F5-8B10-02550E0CF95D}" destId="{2843F11F-B6EC-42A0-8B0B-6695047A11F4}" srcOrd="4" destOrd="0" presId="urn:microsoft.com/office/officeart/2005/8/layout/chevron2"/>
    <dgm:cxn modelId="{A6915F00-5A02-4155-93E5-AA147064FF86}" type="presParOf" srcId="{2843F11F-B6EC-42A0-8B0B-6695047A11F4}" destId="{AD162610-4936-4A0C-9DA2-E3C3EE3B0EED}" srcOrd="0" destOrd="0" presId="urn:microsoft.com/office/officeart/2005/8/layout/chevron2"/>
    <dgm:cxn modelId="{AC2A88A8-F802-4894-B233-D65B5AA18531}" type="presParOf" srcId="{2843F11F-B6EC-42A0-8B0B-6695047A11F4}" destId="{55D7C46E-222D-42CA-9EC2-6F4C106D6786}" srcOrd="1" destOrd="0" presId="urn:microsoft.com/office/officeart/2005/8/layout/chevron2"/>
    <dgm:cxn modelId="{1173B6A4-81BF-4678-88F3-4CB7858D6F18}" type="presParOf" srcId="{99807DC3-9612-40F5-8B10-02550E0CF95D}" destId="{4BC3D7F1-5BD3-4E93-A5A1-2D7DCF30A3B3}" srcOrd="5" destOrd="0" presId="urn:microsoft.com/office/officeart/2005/8/layout/chevron2"/>
    <dgm:cxn modelId="{CF1FDA4D-7C5F-4A06-A0E6-549232984392}" type="presParOf" srcId="{99807DC3-9612-40F5-8B10-02550E0CF95D}" destId="{2AE56270-C7C4-4E03-A9DF-A2844E52E509}" srcOrd="6" destOrd="0" presId="urn:microsoft.com/office/officeart/2005/8/layout/chevron2"/>
    <dgm:cxn modelId="{6728A317-FA97-4226-815B-F296B89CE582}" type="presParOf" srcId="{2AE56270-C7C4-4E03-A9DF-A2844E52E509}" destId="{84052885-D8D3-460E-B70F-DA5A3DBB2C41}" srcOrd="0" destOrd="0" presId="urn:microsoft.com/office/officeart/2005/8/layout/chevron2"/>
    <dgm:cxn modelId="{2BE4693D-7E9A-4544-BD81-EC0E034E1FF2}" type="presParOf" srcId="{2AE56270-C7C4-4E03-A9DF-A2844E52E509}" destId="{49D61AD2-C0D9-4E01-9EC3-D5A12BE1FA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582689-C727-4641-86AB-9D478F7ADA40}"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80DAEB97-61BC-4FEF-8DD5-2DD34ACDEDF5}">
      <dgm:prSet/>
      <dgm:spPr/>
      <dgm:t>
        <a:bodyPr/>
        <a:lstStyle/>
        <a:p>
          <a:r>
            <a:rPr lang="en-US" dirty="0"/>
            <a:t>In a refrigerator with a container to avoid drips and spills </a:t>
          </a:r>
        </a:p>
      </dgm:t>
    </dgm:pt>
    <dgm:pt modelId="{B5453D11-7993-44D9-9DB6-9706A81A503F}" type="parTrans" cxnId="{7BC09EBB-5A01-41D6-9FBE-C045CBCBEA43}">
      <dgm:prSet/>
      <dgm:spPr/>
      <dgm:t>
        <a:bodyPr/>
        <a:lstStyle/>
        <a:p>
          <a:endParaRPr lang="en-US"/>
        </a:p>
      </dgm:t>
    </dgm:pt>
    <dgm:pt modelId="{AD0DE8DC-0FA5-400B-B3F7-DA499C6A2281}" type="sibTrans" cxnId="{7BC09EBB-5A01-41D6-9FBE-C045CBCBEA43}">
      <dgm:prSet/>
      <dgm:spPr/>
      <dgm:t>
        <a:bodyPr/>
        <a:lstStyle/>
        <a:p>
          <a:endParaRPr lang="en-US"/>
        </a:p>
      </dgm:t>
    </dgm:pt>
    <dgm:pt modelId="{6CB5578B-35E8-4B61-9B61-0B97A628A5F0}">
      <dgm:prSet/>
      <dgm:spPr/>
      <dgm:t>
        <a:bodyPr/>
        <a:lstStyle/>
        <a:p>
          <a:pPr rtl="0"/>
          <a:r>
            <a:rPr lang="en-US" dirty="0"/>
            <a:t>In cold water in water poof wrapping. Change the water every 30 minutes</a:t>
          </a:r>
          <a:r>
            <a:rPr lang="en-US" dirty="0">
              <a:latin typeface="Calibri Light" panose="020F0302020204030204"/>
            </a:rPr>
            <a:t> </a:t>
          </a:r>
          <a:endParaRPr lang="en-US" dirty="0"/>
        </a:p>
      </dgm:t>
    </dgm:pt>
    <dgm:pt modelId="{A24AFDBB-ABE1-4CEA-A4C4-B5E14548A221}" type="parTrans" cxnId="{F93B269E-C33C-414A-84EE-2B6E3E1F12D7}">
      <dgm:prSet/>
      <dgm:spPr/>
      <dgm:t>
        <a:bodyPr/>
        <a:lstStyle/>
        <a:p>
          <a:endParaRPr lang="en-US"/>
        </a:p>
      </dgm:t>
    </dgm:pt>
    <dgm:pt modelId="{5C9C3322-07C7-498C-BF38-D4BB13983119}" type="sibTrans" cxnId="{F93B269E-C33C-414A-84EE-2B6E3E1F12D7}">
      <dgm:prSet/>
      <dgm:spPr/>
      <dgm:t>
        <a:bodyPr/>
        <a:lstStyle/>
        <a:p>
          <a:endParaRPr lang="en-US"/>
        </a:p>
      </dgm:t>
    </dgm:pt>
    <dgm:pt modelId="{E7A3BC76-09F5-409A-BBF2-2973845C9C9F}">
      <dgm:prSet/>
      <dgm:spPr/>
      <dgm:t>
        <a:bodyPr/>
        <a:lstStyle/>
        <a:p>
          <a:r>
            <a:rPr lang="en-US" dirty="0"/>
            <a:t>In the microwave using the defrost setting </a:t>
          </a:r>
        </a:p>
      </dgm:t>
    </dgm:pt>
    <dgm:pt modelId="{69EFA0B0-78E6-427C-A3CC-708B8A84D78D}" type="parTrans" cxnId="{FE14C687-4880-4A06-B4D2-C1D17F8151CF}">
      <dgm:prSet/>
      <dgm:spPr/>
      <dgm:t>
        <a:bodyPr/>
        <a:lstStyle/>
        <a:p>
          <a:endParaRPr lang="en-US"/>
        </a:p>
      </dgm:t>
    </dgm:pt>
    <dgm:pt modelId="{C6F6BBC2-C1EF-4635-BBE4-C98C870FFEC7}" type="sibTrans" cxnId="{FE14C687-4880-4A06-B4D2-C1D17F8151CF}">
      <dgm:prSet/>
      <dgm:spPr/>
      <dgm:t>
        <a:bodyPr/>
        <a:lstStyle/>
        <a:p>
          <a:endParaRPr lang="en-US"/>
        </a:p>
      </dgm:t>
    </dgm:pt>
    <dgm:pt modelId="{CB53DBE1-0B0D-4F83-B42A-73263E9164BA}">
      <dgm:prSet/>
      <dgm:spPr/>
      <dgm:t>
        <a:bodyPr/>
        <a:lstStyle/>
        <a:p>
          <a:r>
            <a:rPr lang="en-US" dirty="0"/>
            <a:t>Do not thaw food at room temperature </a:t>
          </a:r>
        </a:p>
      </dgm:t>
    </dgm:pt>
    <dgm:pt modelId="{B6A49C30-C2AC-409A-BD98-EDF73AE0378B}" type="parTrans" cxnId="{A25B51AD-3A91-4BE4-A3B9-6456779CBFC4}">
      <dgm:prSet/>
      <dgm:spPr/>
      <dgm:t>
        <a:bodyPr/>
        <a:lstStyle/>
        <a:p>
          <a:endParaRPr lang="en-US"/>
        </a:p>
      </dgm:t>
    </dgm:pt>
    <dgm:pt modelId="{856BFF59-13A6-4D71-9264-F237392D3090}" type="sibTrans" cxnId="{A25B51AD-3A91-4BE4-A3B9-6456779CBFC4}">
      <dgm:prSet/>
      <dgm:spPr/>
      <dgm:t>
        <a:bodyPr/>
        <a:lstStyle/>
        <a:p>
          <a:endParaRPr lang="en-US"/>
        </a:p>
      </dgm:t>
    </dgm:pt>
    <dgm:pt modelId="{4DC4EEAD-7BEB-4B8B-A363-8F22CF946B54}" type="pres">
      <dgm:prSet presAssocID="{91582689-C727-4641-86AB-9D478F7ADA40}" presName="hierChild1" presStyleCnt="0">
        <dgm:presLayoutVars>
          <dgm:chPref val="1"/>
          <dgm:dir/>
          <dgm:animOne val="branch"/>
          <dgm:animLvl val="lvl"/>
          <dgm:resizeHandles/>
        </dgm:presLayoutVars>
      </dgm:prSet>
      <dgm:spPr/>
    </dgm:pt>
    <dgm:pt modelId="{778B39DC-217E-4012-A4CA-42CC05D9579A}" type="pres">
      <dgm:prSet presAssocID="{80DAEB97-61BC-4FEF-8DD5-2DD34ACDEDF5}" presName="hierRoot1" presStyleCnt="0"/>
      <dgm:spPr/>
    </dgm:pt>
    <dgm:pt modelId="{AB0BA12C-B2CC-4942-9670-D75E759B14C7}" type="pres">
      <dgm:prSet presAssocID="{80DAEB97-61BC-4FEF-8DD5-2DD34ACDEDF5}" presName="composite" presStyleCnt="0"/>
      <dgm:spPr/>
    </dgm:pt>
    <dgm:pt modelId="{80A08558-4BCD-45E0-A87A-37672F7EF044}" type="pres">
      <dgm:prSet presAssocID="{80DAEB97-61BC-4FEF-8DD5-2DD34ACDEDF5}" presName="background" presStyleLbl="node0" presStyleIdx="0" presStyleCnt="4"/>
      <dgm:spPr/>
    </dgm:pt>
    <dgm:pt modelId="{C477BBB1-CA71-459C-AAD6-E390C29B5863}" type="pres">
      <dgm:prSet presAssocID="{80DAEB97-61BC-4FEF-8DD5-2DD34ACDEDF5}" presName="text" presStyleLbl="fgAcc0" presStyleIdx="0" presStyleCnt="4">
        <dgm:presLayoutVars>
          <dgm:chPref val="3"/>
        </dgm:presLayoutVars>
      </dgm:prSet>
      <dgm:spPr/>
    </dgm:pt>
    <dgm:pt modelId="{7C98BB0B-58A3-4963-B456-CC6E9C1246D5}" type="pres">
      <dgm:prSet presAssocID="{80DAEB97-61BC-4FEF-8DD5-2DD34ACDEDF5}" presName="hierChild2" presStyleCnt="0"/>
      <dgm:spPr/>
    </dgm:pt>
    <dgm:pt modelId="{D95C4685-AE21-49FB-91A8-8001CD01D2E0}" type="pres">
      <dgm:prSet presAssocID="{6CB5578B-35E8-4B61-9B61-0B97A628A5F0}" presName="hierRoot1" presStyleCnt="0"/>
      <dgm:spPr/>
    </dgm:pt>
    <dgm:pt modelId="{E3F8DBD0-4163-4A1E-9201-FBD2476D9AE1}" type="pres">
      <dgm:prSet presAssocID="{6CB5578B-35E8-4B61-9B61-0B97A628A5F0}" presName="composite" presStyleCnt="0"/>
      <dgm:spPr/>
    </dgm:pt>
    <dgm:pt modelId="{D21FC11A-59BE-4D49-BEB3-E7672FB647A0}" type="pres">
      <dgm:prSet presAssocID="{6CB5578B-35E8-4B61-9B61-0B97A628A5F0}" presName="background" presStyleLbl="node0" presStyleIdx="1" presStyleCnt="4"/>
      <dgm:spPr/>
    </dgm:pt>
    <dgm:pt modelId="{426BEA32-7DF0-443A-87E9-D53768A3E369}" type="pres">
      <dgm:prSet presAssocID="{6CB5578B-35E8-4B61-9B61-0B97A628A5F0}" presName="text" presStyleLbl="fgAcc0" presStyleIdx="1" presStyleCnt="4">
        <dgm:presLayoutVars>
          <dgm:chPref val="3"/>
        </dgm:presLayoutVars>
      </dgm:prSet>
      <dgm:spPr/>
    </dgm:pt>
    <dgm:pt modelId="{112693EE-39C9-4B79-86F3-59F12BCD2C95}" type="pres">
      <dgm:prSet presAssocID="{6CB5578B-35E8-4B61-9B61-0B97A628A5F0}" presName="hierChild2" presStyleCnt="0"/>
      <dgm:spPr/>
    </dgm:pt>
    <dgm:pt modelId="{4F5B4C0A-C3AD-4E4E-87B0-724B8AA09593}" type="pres">
      <dgm:prSet presAssocID="{E7A3BC76-09F5-409A-BBF2-2973845C9C9F}" presName="hierRoot1" presStyleCnt="0"/>
      <dgm:spPr/>
    </dgm:pt>
    <dgm:pt modelId="{57F85318-1193-4F3B-92C2-FAE6AA448AE8}" type="pres">
      <dgm:prSet presAssocID="{E7A3BC76-09F5-409A-BBF2-2973845C9C9F}" presName="composite" presStyleCnt="0"/>
      <dgm:spPr/>
    </dgm:pt>
    <dgm:pt modelId="{C6FF80F2-4262-4799-B002-59D6507B7CA1}" type="pres">
      <dgm:prSet presAssocID="{E7A3BC76-09F5-409A-BBF2-2973845C9C9F}" presName="background" presStyleLbl="node0" presStyleIdx="2" presStyleCnt="4"/>
      <dgm:spPr/>
    </dgm:pt>
    <dgm:pt modelId="{C7469E15-14FD-4899-AF35-558E5641E4B9}" type="pres">
      <dgm:prSet presAssocID="{E7A3BC76-09F5-409A-BBF2-2973845C9C9F}" presName="text" presStyleLbl="fgAcc0" presStyleIdx="2" presStyleCnt="4">
        <dgm:presLayoutVars>
          <dgm:chPref val="3"/>
        </dgm:presLayoutVars>
      </dgm:prSet>
      <dgm:spPr/>
    </dgm:pt>
    <dgm:pt modelId="{C3EAF530-BDEE-47B2-9AF8-7D07333F473B}" type="pres">
      <dgm:prSet presAssocID="{E7A3BC76-09F5-409A-BBF2-2973845C9C9F}" presName="hierChild2" presStyleCnt="0"/>
      <dgm:spPr/>
    </dgm:pt>
    <dgm:pt modelId="{65B2464B-429D-41D9-A2B5-A2FCCEE298F1}" type="pres">
      <dgm:prSet presAssocID="{CB53DBE1-0B0D-4F83-B42A-73263E9164BA}" presName="hierRoot1" presStyleCnt="0"/>
      <dgm:spPr/>
    </dgm:pt>
    <dgm:pt modelId="{C62144F2-C0AC-4C39-87E4-063E9641B47D}" type="pres">
      <dgm:prSet presAssocID="{CB53DBE1-0B0D-4F83-B42A-73263E9164BA}" presName="composite" presStyleCnt="0"/>
      <dgm:spPr/>
    </dgm:pt>
    <dgm:pt modelId="{2AFEE62F-3A07-4AE6-AC18-F21B2CE6DFB7}" type="pres">
      <dgm:prSet presAssocID="{CB53DBE1-0B0D-4F83-B42A-73263E9164BA}" presName="background" presStyleLbl="node0" presStyleIdx="3" presStyleCnt="4"/>
      <dgm:spPr/>
    </dgm:pt>
    <dgm:pt modelId="{B2918D2C-383E-4E15-B3B0-00B31CDC68B7}" type="pres">
      <dgm:prSet presAssocID="{CB53DBE1-0B0D-4F83-B42A-73263E9164BA}" presName="text" presStyleLbl="fgAcc0" presStyleIdx="3" presStyleCnt="4">
        <dgm:presLayoutVars>
          <dgm:chPref val="3"/>
        </dgm:presLayoutVars>
      </dgm:prSet>
      <dgm:spPr/>
    </dgm:pt>
    <dgm:pt modelId="{DB6A2DE2-3E98-44EE-A17E-652572644F33}" type="pres">
      <dgm:prSet presAssocID="{CB53DBE1-0B0D-4F83-B42A-73263E9164BA}" presName="hierChild2" presStyleCnt="0"/>
      <dgm:spPr/>
    </dgm:pt>
  </dgm:ptLst>
  <dgm:cxnLst>
    <dgm:cxn modelId="{F9315035-890B-42F6-82E2-7F1CBFF68031}" type="presOf" srcId="{6CB5578B-35E8-4B61-9B61-0B97A628A5F0}" destId="{426BEA32-7DF0-443A-87E9-D53768A3E369}" srcOrd="0" destOrd="0" presId="urn:microsoft.com/office/officeart/2005/8/layout/hierarchy1"/>
    <dgm:cxn modelId="{6AF8696B-8002-40AF-827D-82970400D18B}" type="presOf" srcId="{E7A3BC76-09F5-409A-BBF2-2973845C9C9F}" destId="{C7469E15-14FD-4899-AF35-558E5641E4B9}" srcOrd="0" destOrd="0" presId="urn:microsoft.com/office/officeart/2005/8/layout/hierarchy1"/>
    <dgm:cxn modelId="{92704881-FFB1-4373-9346-1FF0ABFF8E7F}" type="presOf" srcId="{80DAEB97-61BC-4FEF-8DD5-2DD34ACDEDF5}" destId="{C477BBB1-CA71-459C-AAD6-E390C29B5863}" srcOrd="0" destOrd="0" presId="urn:microsoft.com/office/officeart/2005/8/layout/hierarchy1"/>
    <dgm:cxn modelId="{FE14C687-4880-4A06-B4D2-C1D17F8151CF}" srcId="{91582689-C727-4641-86AB-9D478F7ADA40}" destId="{E7A3BC76-09F5-409A-BBF2-2973845C9C9F}" srcOrd="2" destOrd="0" parTransId="{69EFA0B0-78E6-427C-A3CC-708B8A84D78D}" sibTransId="{C6F6BBC2-C1EF-4635-BBE4-C98C870FFEC7}"/>
    <dgm:cxn modelId="{F93B269E-C33C-414A-84EE-2B6E3E1F12D7}" srcId="{91582689-C727-4641-86AB-9D478F7ADA40}" destId="{6CB5578B-35E8-4B61-9B61-0B97A628A5F0}" srcOrd="1" destOrd="0" parTransId="{A24AFDBB-ABE1-4CEA-A4C4-B5E14548A221}" sibTransId="{5C9C3322-07C7-498C-BF38-D4BB13983119}"/>
    <dgm:cxn modelId="{834E46A4-75FE-47BE-A426-364FA57492CB}" type="presOf" srcId="{CB53DBE1-0B0D-4F83-B42A-73263E9164BA}" destId="{B2918D2C-383E-4E15-B3B0-00B31CDC68B7}" srcOrd="0" destOrd="0" presId="urn:microsoft.com/office/officeart/2005/8/layout/hierarchy1"/>
    <dgm:cxn modelId="{A25B51AD-3A91-4BE4-A3B9-6456779CBFC4}" srcId="{91582689-C727-4641-86AB-9D478F7ADA40}" destId="{CB53DBE1-0B0D-4F83-B42A-73263E9164BA}" srcOrd="3" destOrd="0" parTransId="{B6A49C30-C2AC-409A-BD98-EDF73AE0378B}" sibTransId="{856BFF59-13A6-4D71-9264-F237392D3090}"/>
    <dgm:cxn modelId="{7BC09EBB-5A01-41D6-9FBE-C045CBCBEA43}" srcId="{91582689-C727-4641-86AB-9D478F7ADA40}" destId="{80DAEB97-61BC-4FEF-8DD5-2DD34ACDEDF5}" srcOrd="0" destOrd="0" parTransId="{B5453D11-7993-44D9-9DB6-9706A81A503F}" sibTransId="{AD0DE8DC-0FA5-400B-B3F7-DA499C6A2281}"/>
    <dgm:cxn modelId="{8D11F7FE-1D92-4294-B271-7B9B404D1F10}" type="presOf" srcId="{91582689-C727-4641-86AB-9D478F7ADA40}" destId="{4DC4EEAD-7BEB-4B8B-A363-8F22CF946B54}" srcOrd="0" destOrd="0" presId="urn:microsoft.com/office/officeart/2005/8/layout/hierarchy1"/>
    <dgm:cxn modelId="{7DC1BA9E-7E84-4B66-A648-D5939369BE59}" type="presParOf" srcId="{4DC4EEAD-7BEB-4B8B-A363-8F22CF946B54}" destId="{778B39DC-217E-4012-A4CA-42CC05D9579A}" srcOrd="0" destOrd="0" presId="urn:microsoft.com/office/officeart/2005/8/layout/hierarchy1"/>
    <dgm:cxn modelId="{310D8900-200C-42C6-A2E1-A88242007FC3}" type="presParOf" srcId="{778B39DC-217E-4012-A4CA-42CC05D9579A}" destId="{AB0BA12C-B2CC-4942-9670-D75E759B14C7}" srcOrd="0" destOrd="0" presId="urn:microsoft.com/office/officeart/2005/8/layout/hierarchy1"/>
    <dgm:cxn modelId="{18E3D2E0-77E0-47F7-9554-669670486ED2}" type="presParOf" srcId="{AB0BA12C-B2CC-4942-9670-D75E759B14C7}" destId="{80A08558-4BCD-45E0-A87A-37672F7EF044}" srcOrd="0" destOrd="0" presId="urn:microsoft.com/office/officeart/2005/8/layout/hierarchy1"/>
    <dgm:cxn modelId="{32D4DB92-DCFC-4994-9353-AE81FCF65DB0}" type="presParOf" srcId="{AB0BA12C-B2CC-4942-9670-D75E759B14C7}" destId="{C477BBB1-CA71-459C-AAD6-E390C29B5863}" srcOrd="1" destOrd="0" presId="urn:microsoft.com/office/officeart/2005/8/layout/hierarchy1"/>
    <dgm:cxn modelId="{F9126224-B7F9-4B90-BDBC-E25C1A8261A8}" type="presParOf" srcId="{778B39DC-217E-4012-A4CA-42CC05D9579A}" destId="{7C98BB0B-58A3-4963-B456-CC6E9C1246D5}" srcOrd="1" destOrd="0" presId="urn:microsoft.com/office/officeart/2005/8/layout/hierarchy1"/>
    <dgm:cxn modelId="{35AA295C-6297-45F0-B18D-522553547B55}" type="presParOf" srcId="{4DC4EEAD-7BEB-4B8B-A363-8F22CF946B54}" destId="{D95C4685-AE21-49FB-91A8-8001CD01D2E0}" srcOrd="1" destOrd="0" presId="urn:microsoft.com/office/officeart/2005/8/layout/hierarchy1"/>
    <dgm:cxn modelId="{CB3DA56B-A450-4D13-B6E8-720155F390E9}" type="presParOf" srcId="{D95C4685-AE21-49FB-91A8-8001CD01D2E0}" destId="{E3F8DBD0-4163-4A1E-9201-FBD2476D9AE1}" srcOrd="0" destOrd="0" presId="urn:microsoft.com/office/officeart/2005/8/layout/hierarchy1"/>
    <dgm:cxn modelId="{36E162B0-EAB4-4DE4-A9B2-64EEEF6E1B1A}" type="presParOf" srcId="{E3F8DBD0-4163-4A1E-9201-FBD2476D9AE1}" destId="{D21FC11A-59BE-4D49-BEB3-E7672FB647A0}" srcOrd="0" destOrd="0" presId="urn:microsoft.com/office/officeart/2005/8/layout/hierarchy1"/>
    <dgm:cxn modelId="{D867766F-306C-495A-86FC-7A0E42945621}" type="presParOf" srcId="{E3F8DBD0-4163-4A1E-9201-FBD2476D9AE1}" destId="{426BEA32-7DF0-443A-87E9-D53768A3E369}" srcOrd="1" destOrd="0" presId="urn:microsoft.com/office/officeart/2005/8/layout/hierarchy1"/>
    <dgm:cxn modelId="{4E229EF8-DAE5-4738-A8D5-A8811A86E4DD}" type="presParOf" srcId="{D95C4685-AE21-49FB-91A8-8001CD01D2E0}" destId="{112693EE-39C9-4B79-86F3-59F12BCD2C95}" srcOrd="1" destOrd="0" presId="urn:microsoft.com/office/officeart/2005/8/layout/hierarchy1"/>
    <dgm:cxn modelId="{620A61D0-0D12-4C16-BF85-1E107350B38E}" type="presParOf" srcId="{4DC4EEAD-7BEB-4B8B-A363-8F22CF946B54}" destId="{4F5B4C0A-C3AD-4E4E-87B0-724B8AA09593}" srcOrd="2" destOrd="0" presId="urn:microsoft.com/office/officeart/2005/8/layout/hierarchy1"/>
    <dgm:cxn modelId="{728BC7F5-CD04-441C-90B8-0D47C07F12E2}" type="presParOf" srcId="{4F5B4C0A-C3AD-4E4E-87B0-724B8AA09593}" destId="{57F85318-1193-4F3B-92C2-FAE6AA448AE8}" srcOrd="0" destOrd="0" presId="urn:microsoft.com/office/officeart/2005/8/layout/hierarchy1"/>
    <dgm:cxn modelId="{288EDFD6-9CDB-4CF9-B649-60D83D89BC67}" type="presParOf" srcId="{57F85318-1193-4F3B-92C2-FAE6AA448AE8}" destId="{C6FF80F2-4262-4799-B002-59D6507B7CA1}" srcOrd="0" destOrd="0" presId="urn:microsoft.com/office/officeart/2005/8/layout/hierarchy1"/>
    <dgm:cxn modelId="{DB9D7958-EE1E-4115-8809-111801A5B94B}" type="presParOf" srcId="{57F85318-1193-4F3B-92C2-FAE6AA448AE8}" destId="{C7469E15-14FD-4899-AF35-558E5641E4B9}" srcOrd="1" destOrd="0" presId="urn:microsoft.com/office/officeart/2005/8/layout/hierarchy1"/>
    <dgm:cxn modelId="{C24AAB47-3EBC-4135-82CA-542F0FD356E8}" type="presParOf" srcId="{4F5B4C0A-C3AD-4E4E-87B0-724B8AA09593}" destId="{C3EAF530-BDEE-47B2-9AF8-7D07333F473B}" srcOrd="1" destOrd="0" presId="urn:microsoft.com/office/officeart/2005/8/layout/hierarchy1"/>
    <dgm:cxn modelId="{FA0B5B7F-64E7-4EAF-912E-ADE9067FB1D9}" type="presParOf" srcId="{4DC4EEAD-7BEB-4B8B-A363-8F22CF946B54}" destId="{65B2464B-429D-41D9-A2B5-A2FCCEE298F1}" srcOrd="3" destOrd="0" presId="urn:microsoft.com/office/officeart/2005/8/layout/hierarchy1"/>
    <dgm:cxn modelId="{EE2F25EB-6D00-40EF-9DCF-2827DA542E7E}" type="presParOf" srcId="{65B2464B-429D-41D9-A2B5-A2FCCEE298F1}" destId="{C62144F2-C0AC-4C39-87E4-063E9641B47D}" srcOrd="0" destOrd="0" presId="urn:microsoft.com/office/officeart/2005/8/layout/hierarchy1"/>
    <dgm:cxn modelId="{2167221A-03E4-44E5-8E8C-23A0D7D900DA}" type="presParOf" srcId="{C62144F2-C0AC-4C39-87E4-063E9641B47D}" destId="{2AFEE62F-3A07-4AE6-AC18-F21B2CE6DFB7}" srcOrd="0" destOrd="0" presId="urn:microsoft.com/office/officeart/2005/8/layout/hierarchy1"/>
    <dgm:cxn modelId="{7C0D70B9-00A6-445F-A98D-1B03C30FDD0B}" type="presParOf" srcId="{C62144F2-C0AC-4C39-87E4-063E9641B47D}" destId="{B2918D2C-383E-4E15-B3B0-00B31CDC68B7}" srcOrd="1" destOrd="0" presId="urn:microsoft.com/office/officeart/2005/8/layout/hierarchy1"/>
    <dgm:cxn modelId="{B2BFBD41-6373-4A01-BF53-FC235BB6D8DF}" type="presParOf" srcId="{65B2464B-429D-41D9-A2B5-A2FCCEE298F1}" destId="{DB6A2DE2-3E98-44EE-A17E-652572644F3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A827-7101-4D88-8C78-D67FF2BC869C}">
      <dsp:nvSpPr>
        <dsp:cNvPr id="0" name=""/>
        <dsp:cNvSpPr/>
      </dsp:nvSpPr>
      <dsp:spPr>
        <a:xfrm>
          <a:off x="348206" y="835188"/>
          <a:ext cx="1075482" cy="10754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CDFFE-D00A-4857-B67C-DD087F9CAFB0}">
      <dsp:nvSpPr>
        <dsp:cNvPr id="0" name=""/>
        <dsp:cNvSpPr/>
      </dsp:nvSpPr>
      <dsp:spPr>
        <a:xfrm>
          <a:off x="577408" y="1064389"/>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312D6C-B6EB-4092-838A-2F91D1C66861}">
      <dsp:nvSpPr>
        <dsp:cNvPr id="0" name=""/>
        <dsp:cNvSpPr/>
      </dsp:nvSpPr>
      <dsp:spPr>
        <a:xfrm>
          <a:off x="4405"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Compare prices </a:t>
          </a:r>
        </a:p>
      </dsp:txBody>
      <dsp:txXfrm>
        <a:off x="4405" y="2245657"/>
        <a:ext cx="1763085" cy="705234"/>
      </dsp:txXfrm>
    </dsp:sp>
    <dsp:sp modelId="{034C40C9-8157-467A-BF56-BF9A3B641C1B}">
      <dsp:nvSpPr>
        <dsp:cNvPr id="0" name=""/>
        <dsp:cNvSpPr/>
      </dsp:nvSpPr>
      <dsp:spPr>
        <a:xfrm>
          <a:off x="2419832" y="835188"/>
          <a:ext cx="1075482" cy="10754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2D501-C84C-4E7F-AFFF-F24BE6E9BC3D}">
      <dsp:nvSpPr>
        <dsp:cNvPr id="0" name=""/>
        <dsp:cNvSpPr/>
      </dsp:nvSpPr>
      <dsp:spPr>
        <a:xfrm>
          <a:off x="2649033" y="1064389"/>
          <a:ext cx="617080" cy="617080"/>
        </a:xfrm>
        <a:prstGeom prst="rect">
          <a:avLst/>
        </a:prstGeom>
        <a:solidFill>
          <a:schemeClr val="bg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CB774-6D2F-4A9A-96E3-659B8E35FB77}">
      <dsp:nvSpPr>
        <dsp:cNvPr id="0" name=""/>
        <dsp:cNvSpPr/>
      </dsp:nvSpPr>
      <dsp:spPr>
        <a:xfrm>
          <a:off x="2076031"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US" sz="1100" kern="1200" dirty="0">
              <a:latin typeface="Calibri Light" panose="020F0302020204030204"/>
            </a:rPr>
            <a:t>Find </a:t>
          </a:r>
          <a:r>
            <a:rPr lang="en-US" sz="1100" kern="1200" dirty="0"/>
            <a:t>the best option for you</a:t>
          </a:r>
          <a:r>
            <a:rPr lang="en-US" sz="1100" kern="1200" dirty="0">
              <a:latin typeface="Calibri Light" panose="020F0302020204030204"/>
            </a:rPr>
            <a:t> </a:t>
          </a:r>
        </a:p>
      </dsp:txBody>
      <dsp:txXfrm>
        <a:off x="2076031" y="2245657"/>
        <a:ext cx="1763085" cy="705234"/>
      </dsp:txXfrm>
    </dsp:sp>
    <dsp:sp modelId="{E48DDE3F-1256-4AE1-981F-58E2D959B0AF}">
      <dsp:nvSpPr>
        <dsp:cNvPr id="0" name=""/>
        <dsp:cNvSpPr/>
      </dsp:nvSpPr>
      <dsp:spPr>
        <a:xfrm>
          <a:off x="4491458" y="835188"/>
          <a:ext cx="1075482" cy="10754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713E5-0C26-4ACD-BFF6-FE0114929254}">
      <dsp:nvSpPr>
        <dsp:cNvPr id="0" name=""/>
        <dsp:cNvSpPr/>
      </dsp:nvSpPr>
      <dsp:spPr>
        <a:xfrm>
          <a:off x="4720659" y="1064389"/>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93ED0-C204-4AC7-BD47-8F3F609C4852}">
      <dsp:nvSpPr>
        <dsp:cNvPr id="0" name=""/>
        <dsp:cNvSpPr/>
      </dsp:nvSpPr>
      <dsp:spPr>
        <a:xfrm>
          <a:off x="4147657"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Balance convenience with cost and nutrition</a:t>
          </a:r>
        </a:p>
      </dsp:txBody>
      <dsp:txXfrm>
        <a:off x="4147657" y="2245657"/>
        <a:ext cx="1763085" cy="705234"/>
      </dsp:txXfrm>
    </dsp:sp>
    <dsp:sp modelId="{F17BAF31-3F8D-4392-AAD7-FEE3999AE9E8}">
      <dsp:nvSpPr>
        <dsp:cNvPr id="0" name=""/>
        <dsp:cNvSpPr/>
      </dsp:nvSpPr>
      <dsp:spPr>
        <a:xfrm>
          <a:off x="6563084" y="835188"/>
          <a:ext cx="1075482" cy="10754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D92E6-7F78-404D-9489-0E512999362A}">
      <dsp:nvSpPr>
        <dsp:cNvPr id="0" name=""/>
        <dsp:cNvSpPr/>
      </dsp:nvSpPr>
      <dsp:spPr>
        <a:xfrm>
          <a:off x="6792285" y="1064389"/>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D43C9C-01BA-46A4-A990-1312E7645E59}">
      <dsp:nvSpPr>
        <dsp:cNvPr id="0" name=""/>
        <dsp:cNvSpPr/>
      </dsp:nvSpPr>
      <dsp:spPr>
        <a:xfrm>
          <a:off x="6219283"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Look for foods that offer vitamins, minerals, fiber, and other nutrients</a:t>
          </a:r>
        </a:p>
      </dsp:txBody>
      <dsp:txXfrm>
        <a:off x="6219283" y="2245657"/>
        <a:ext cx="1763085" cy="705234"/>
      </dsp:txXfrm>
    </dsp:sp>
    <dsp:sp modelId="{3E26094A-E5BE-4B54-B533-A26B4AF06F91}">
      <dsp:nvSpPr>
        <dsp:cNvPr id="0" name=""/>
        <dsp:cNvSpPr/>
      </dsp:nvSpPr>
      <dsp:spPr>
        <a:xfrm>
          <a:off x="8634710" y="835188"/>
          <a:ext cx="1075482" cy="10754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A7055-6044-4A3B-B565-67946D1FAFB7}">
      <dsp:nvSpPr>
        <dsp:cNvPr id="0" name=""/>
        <dsp:cNvSpPr/>
      </dsp:nvSpPr>
      <dsp:spPr>
        <a:xfrm>
          <a:off x="8863911" y="1064389"/>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73B3C4-730E-4EBE-B4CB-5671D6FD6F35}">
      <dsp:nvSpPr>
        <dsp:cNvPr id="0" name=""/>
        <dsp:cNvSpPr/>
      </dsp:nvSpPr>
      <dsp:spPr>
        <a:xfrm>
          <a:off x="8290908"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Check the Nutrition Facts Label to compare sodium and other nutrients </a:t>
          </a:r>
        </a:p>
      </dsp:txBody>
      <dsp:txXfrm>
        <a:off x="8290908" y="2245657"/>
        <a:ext cx="1763085" cy="70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C58D-B1FD-4CA9-B215-4EDA649E6785}">
      <dsp:nvSpPr>
        <dsp:cNvPr id="0" name=""/>
        <dsp:cNvSpPr/>
      </dsp:nvSpPr>
      <dsp:spPr>
        <a:xfrm rot="5400000">
          <a:off x="-157836" y="158611"/>
          <a:ext cx="1052241" cy="736569"/>
        </a:xfrm>
        <a:prstGeom prst="chevron">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Grain Base </a:t>
          </a:r>
          <a:endParaRPr lang="en-US" sz="1200" kern="1200" dirty="0"/>
        </a:p>
      </dsp:txBody>
      <dsp:txXfrm rot="-5400000">
        <a:off x="1" y="369060"/>
        <a:ext cx="736569" cy="315672"/>
      </dsp:txXfrm>
    </dsp:sp>
    <dsp:sp modelId="{1FEF3703-5D6A-4A7E-98BA-BB3A006811FD}">
      <dsp:nvSpPr>
        <dsp:cNvPr id="0" name=""/>
        <dsp:cNvSpPr/>
      </dsp:nvSpPr>
      <dsp:spPr>
        <a:xfrm rot="5400000">
          <a:off x="5055506" y="-4318161"/>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Rice, pasta, oatmeal, grits, quinoa, couscous, etc.</a:t>
          </a:r>
          <a:endParaRPr lang="en-US" sz="1900" kern="1200" dirty="0"/>
        </a:p>
      </dsp:txBody>
      <dsp:txXfrm rot="-5400000">
        <a:off x="736569" y="34164"/>
        <a:ext cx="9288442" cy="617180"/>
      </dsp:txXfrm>
    </dsp:sp>
    <dsp:sp modelId="{93900A3F-60D6-46CC-9862-9B3A6CA92769}">
      <dsp:nvSpPr>
        <dsp:cNvPr id="0" name=""/>
        <dsp:cNvSpPr/>
      </dsp:nvSpPr>
      <dsp:spPr>
        <a:xfrm rot="5400000">
          <a:off x="-157836" y="1060977"/>
          <a:ext cx="1052241" cy="736569"/>
        </a:xfrm>
        <a:prstGeom prst="chevron">
          <a:avLst/>
        </a:prstGeom>
        <a:solidFill>
          <a:schemeClr val="accent4">
            <a:shade val="80000"/>
            <a:hueOff val="132333"/>
            <a:satOff val="-5962"/>
            <a:lumOff val="965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Add-Ins</a:t>
          </a:r>
          <a:endParaRPr lang="en-US" sz="1200" kern="1200" dirty="0"/>
        </a:p>
      </dsp:txBody>
      <dsp:txXfrm rot="-5400000">
        <a:off x="1" y="1271426"/>
        <a:ext cx="736569" cy="315672"/>
      </dsp:txXfrm>
    </dsp:sp>
    <dsp:sp modelId="{C6D5B134-22E9-421B-8B17-510F21691287}">
      <dsp:nvSpPr>
        <dsp:cNvPr id="0" name=""/>
        <dsp:cNvSpPr/>
      </dsp:nvSpPr>
      <dsp:spPr>
        <a:xfrm rot="5400000">
          <a:off x="5055506" y="-3415795"/>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Fruits and Vegetables: Broccoli, corn, oranges, carrots, pineapple, radishes, etc.</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Protein: Beans, meats, poultry, fish, seafood, nuts, eggs, tofu</a:t>
          </a:r>
          <a:endParaRPr lang="en-US" sz="1900" kern="1200" dirty="0"/>
        </a:p>
      </dsp:txBody>
      <dsp:txXfrm rot="-5400000">
        <a:off x="736569" y="936530"/>
        <a:ext cx="9288442" cy="617180"/>
      </dsp:txXfrm>
    </dsp:sp>
    <dsp:sp modelId="{AD162610-4936-4A0C-9DA2-E3C3EE3B0EED}">
      <dsp:nvSpPr>
        <dsp:cNvPr id="0" name=""/>
        <dsp:cNvSpPr/>
      </dsp:nvSpPr>
      <dsp:spPr>
        <a:xfrm rot="5400000">
          <a:off x="-157836" y="1963344"/>
          <a:ext cx="1052241" cy="736569"/>
        </a:xfrm>
        <a:prstGeom prst="chevron">
          <a:avLst/>
        </a:prstGeom>
        <a:solidFill>
          <a:schemeClr val="accent4">
            <a:shade val="80000"/>
            <a:hueOff val="264665"/>
            <a:satOff val="-11925"/>
            <a:lumOff val="19299"/>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Sauce</a:t>
          </a:r>
          <a:endParaRPr lang="en-US" sz="1200" kern="1200" dirty="0"/>
        </a:p>
      </dsp:txBody>
      <dsp:txXfrm rot="-5400000">
        <a:off x="1" y="2173793"/>
        <a:ext cx="736569" cy="315672"/>
      </dsp:txXfrm>
    </dsp:sp>
    <dsp:sp modelId="{55D7C46E-222D-42CA-9EC2-6F4C106D6786}">
      <dsp:nvSpPr>
        <dsp:cNvPr id="0" name=""/>
        <dsp:cNvSpPr/>
      </dsp:nvSpPr>
      <dsp:spPr>
        <a:xfrm rot="5400000">
          <a:off x="5055506" y="-2513429"/>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Marinara, pesto, salsa, guacamole, ginger dressing, vinaigrette, hot sauce, yogurt, nut butter, fruit sauce, syrup, etc.</a:t>
          </a:r>
        </a:p>
      </dsp:txBody>
      <dsp:txXfrm rot="-5400000">
        <a:off x="736569" y="1838896"/>
        <a:ext cx="9288442" cy="617180"/>
      </dsp:txXfrm>
    </dsp:sp>
    <dsp:sp modelId="{84052885-D8D3-460E-B70F-DA5A3DBB2C41}">
      <dsp:nvSpPr>
        <dsp:cNvPr id="0" name=""/>
        <dsp:cNvSpPr/>
      </dsp:nvSpPr>
      <dsp:spPr>
        <a:xfrm rot="5400000">
          <a:off x="-157836" y="2865710"/>
          <a:ext cx="1052241" cy="736569"/>
        </a:xfrm>
        <a:prstGeom prst="chevron">
          <a:avLst/>
        </a:prstGeom>
        <a:solidFill>
          <a:schemeClr val="accent4">
            <a:shade val="80000"/>
            <a:hueOff val="396998"/>
            <a:satOff val="-17887"/>
            <a:lumOff val="28949"/>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Toppings</a:t>
          </a:r>
        </a:p>
      </dsp:txBody>
      <dsp:txXfrm rot="-5400000">
        <a:off x="1" y="3076159"/>
        <a:ext cx="736569" cy="315672"/>
      </dsp:txXfrm>
    </dsp:sp>
    <dsp:sp modelId="{49D61AD2-C0D9-4E01-9EC3-D5A12BE1FA35}">
      <dsp:nvSpPr>
        <dsp:cNvPr id="0" name=""/>
        <dsp:cNvSpPr/>
      </dsp:nvSpPr>
      <dsp:spPr>
        <a:xfrm rot="5400000">
          <a:off x="5055506" y="-1611062"/>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Cheese, chopped nuts, chopped herbs, tortilla chips, lemon, lime</a:t>
          </a:r>
        </a:p>
      </dsp:txBody>
      <dsp:txXfrm rot="-5400000">
        <a:off x="736569" y="2741263"/>
        <a:ext cx="9288442" cy="617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C58D-B1FD-4CA9-B215-4EDA649E6785}">
      <dsp:nvSpPr>
        <dsp:cNvPr id="0" name=""/>
        <dsp:cNvSpPr/>
      </dsp:nvSpPr>
      <dsp:spPr>
        <a:xfrm rot="5400000">
          <a:off x="-157836" y="158611"/>
          <a:ext cx="1052241" cy="736569"/>
        </a:xfrm>
        <a:prstGeom prst="chevron">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Grain Base </a:t>
          </a:r>
          <a:endParaRPr lang="en-US" sz="1200" kern="1200" dirty="0"/>
        </a:p>
      </dsp:txBody>
      <dsp:txXfrm rot="-5400000">
        <a:off x="1" y="369060"/>
        <a:ext cx="736569" cy="315672"/>
      </dsp:txXfrm>
    </dsp:sp>
    <dsp:sp modelId="{1FEF3703-5D6A-4A7E-98BA-BB3A006811FD}">
      <dsp:nvSpPr>
        <dsp:cNvPr id="0" name=""/>
        <dsp:cNvSpPr/>
      </dsp:nvSpPr>
      <dsp:spPr>
        <a:xfrm rot="5400000">
          <a:off x="5055506" y="-4318161"/>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Brown rice </a:t>
          </a:r>
          <a:endParaRPr lang="en-US" sz="1900" kern="1200" dirty="0"/>
        </a:p>
      </dsp:txBody>
      <dsp:txXfrm rot="-5400000">
        <a:off x="736569" y="34164"/>
        <a:ext cx="9288442" cy="617180"/>
      </dsp:txXfrm>
    </dsp:sp>
    <dsp:sp modelId="{93900A3F-60D6-46CC-9862-9B3A6CA92769}">
      <dsp:nvSpPr>
        <dsp:cNvPr id="0" name=""/>
        <dsp:cNvSpPr/>
      </dsp:nvSpPr>
      <dsp:spPr>
        <a:xfrm rot="5400000">
          <a:off x="-157836" y="1060977"/>
          <a:ext cx="1052241" cy="736569"/>
        </a:xfrm>
        <a:prstGeom prst="chevron">
          <a:avLst/>
        </a:prstGeom>
        <a:solidFill>
          <a:schemeClr val="accent4">
            <a:shade val="80000"/>
            <a:hueOff val="132333"/>
            <a:satOff val="-5962"/>
            <a:lumOff val="965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Add-Ins</a:t>
          </a:r>
          <a:endParaRPr lang="en-US" sz="1200" kern="1200" dirty="0"/>
        </a:p>
      </dsp:txBody>
      <dsp:txXfrm rot="-5400000">
        <a:off x="1" y="1271426"/>
        <a:ext cx="736569" cy="315672"/>
      </dsp:txXfrm>
    </dsp:sp>
    <dsp:sp modelId="{C6D5B134-22E9-421B-8B17-510F21691287}">
      <dsp:nvSpPr>
        <dsp:cNvPr id="0" name=""/>
        <dsp:cNvSpPr/>
      </dsp:nvSpPr>
      <dsp:spPr>
        <a:xfrm rot="5400000">
          <a:off x="5055506" y="-3415795"/>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Corn, chopped bell peppers, diced onions</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Protein: canned black beans</a:t>
          </a:r>
          <a:endParaRPr lang="en-US" sz="1900" kern="1200" dirty="0"/>
        </a:p>
      </dsp:txBody>
      <dsp:txXfrm rot="-5400000">
        <a:off x="736569" y="936530"/>
        <a:ext cx="9288442" cy="617180"/>
      </dsp:txXfrm>
    </dsp:sp>
    <dsp:sp modelId="{AD162610-4936-4A0C-9DA2-E3C3EE3B0EED}">
      <dsp:nvSpPr>
        <dsp:cNvPr id="0" name=""/>
        <dsp:cNvSpPr/>
      </dsp:nvSpPr>
      <dsp:spPr>
        <a:xfrm rot="5400000">
          <a:off x="-157836" y="1963344"/>
          <a:ext cx="1052241" cy="736569"/>
        </a:xfrm>
        <a:prstGeom prst="chevron">
          <a:avLst/>
        </a:prstGeom>
        <a:solidFill>
          <a:schemeClr val="accent4">
            <a:shade val="80000"/>
            <a:hueOff val="264665"/>
            <a:satOff val="-11925"/>
            <a:lumOff val="19299"/>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Sauce</a:t>
          </a:r>
          <a:endParaRPr lang="en-US" sz="1200" kern="1200" dirty="0"/>
        </a:p>
      </dsp:txBody>
      <dsp:txXfrm rot="-5400000">
        <a:off x="1" y="2173793"/>
        <a:ext cx="736569" cy="315672"/>
      </dsp:txXfrm>
    </dsp:sp>
    <dsp:sp modelId="{55D7C46E-222D-42CA-9EC2-6F4C106D6786}">
      <dsp:nvSpPr>
        <dsp:cNvPr id="0" name=""/>
        <dsp:cNvSpPr/>
      </dsp:nvSpPr>
      <dsp:spPr>
        <a:xfrm rot="5400000">
          <a:off x="5055506" y="-2513429"/>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Salsa and guacamole</a:t>
          </a:r>
        </a:p>
      </dsp:txBody>
      <dsp:txXfrm rot="-5400000">
        <a:off x="736569" y="1838896"/>
        <a:ext cx="9288442" cy="617180"/>
      </dsp:txXfrm>
    </dsp:sp>
    <dsp:sp modelId="{84052885-D8D3-460E-B70F-DA5A3DBB2C41}">
      <dsp:nvSpPr>
        <dsp:cNvPr id="0" name=""/>
        <dsp:cNvSpPr/>
      </dsp:nvSpPr>
      <dsp:spPr>
        <a:xfrm rot="5400000">
          <a:off x="-157836" y="2865710"/>
          <a:ext cx="1052241" cy="736569"/>
        </a:xfrm>
        <a:prstGeom prst="chevron">
          <a:avLst/>
        </a:prstGeom>
        <a:solidFill>
          <a:schemeClr val="accent4">
            <a:shade val="80000"/>
            <a:hueOff val="396998"/>
            <a:satOff val="-17887"/>
            <a:lumOff val="28949"/>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Toppings</a:t>
          </a:r>
        </a:p>
      </dsp:txBody>
      <dsp:txXfrm rot="-5400000">
        <a:off x="1" y="3076159"/>
        <a:ext cx="736569" cy="315672"/>
      </dsp:txXfrm>
    </dsp:sp>
    <dsp:sp modelId="{49D61AD2-C0D9-4E01-9EC3-D5A12BE1FA35}">
      <dsp:nvSpPr>
        <dsp:cNvPr id="0" name=""/>
        <dsp:cNvSpPr/>
      </dsp:nvSpPr>
      <dsp:spPr>
        <a:xfrm rot="5400000">
          <a:off x="5055506" y="-1611062"/>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Shredded cheddar cheese, tortilla chips, and lime wedge</a:t>
          </a:r>
        </a:p>
      </dsp:txBody>
      <dsp:txXfrm rot="-5400000">
        <a:off x="736569" y="2741263"/>
        <a:ext cx="9288442" cy="617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C58D-B1FD-4CA9-B215-4EDA649E6785}">
      <dsp:nvSpPr>
        <dsp:cNvPr id="0" name=""/>
        <dsp:cNvSpPr/>
      </dsp:nvSpPr>
      <dsp:spPr>
        <a:xfrm rot="5400000">
          <a:off x="-157836" y="158611"/>
          <a:ext cx="1052241" cy="736569"/>
        </a:xfrm>
        <a:prstGeom prst="chevron">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Grain Base </a:t>
          </a:r>
          <a:endParaRPr lang="en-US" sz="1200" kern="1200" dirty="0"/>
        </a:p>
      </dsp:txBody>
      <dsp:txXfrm rot="-5400000">
        <a:off x="1" y="369060"/>
        <a:ext cx="736569" cy="315672"/>
      </dsp:txXfrm>
    </dsp:sp>
    <dsp:sp modelId="{1FEF3703-5D6A-4A7E-98BA-BB3A006811FD}">
      <dsp:nvSpPr>
        <dsp:cNvPr id="0" name=""/>
        <dsp:cNvSpPr/>
      </dsp:nvSpPr>
      <dsp:spPr>
        <a:xfrm rot="5400000">
          <a:off x="5055506" y="-4318161"/>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Grits</a:t>
          </a:r>
          <a:endParaRPr lang="en-US" sz="1900" kern="1200" dirty="0"/>
        </a:p>
      </dsp:txBody>
      <dsp:txXfrm rot="-5400000">
        <a:off x="736569" y="34164"/>
        <a:ext cx="9288442" cy="617180"/>
      </dsp:txXfrm>
    </dsp:sp>
    <dsp:sp modelId="{93900A3F-60D6-46CC-9862-9B3A6CA92769}">
      <dsp:nvSpPr>
        <dsp:cNvPr id="0" name=""/>
        <dsp:cNvSpPr/>
      </dsp:nvSpPr>
      <dsp:spPr>
        <a:xfrm rot="5400000">
          <a:off x="-157836" y="1060977"/>
          <a:ext cx="1052241" cy="736569"/>
        </a:xfrm>
        <a:prstGeom prst="chevron">
          <a:avLst/>
        </a:prstGeom>
        <a:solidFill>
          <a:schemeClr val="accent4">
            <a:shade val="80000"/>
            <a:hueOff val="132333"/>
            <a:satOff val="-5962"/>
            <a:lumOff val="965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Add-Ins</a:t>
          </a:r>
          <a:endParaRPr lang="en-US" sz="1200" kern="1200" dirty="0"/>
        </a:p>
      </dsp:txBody>
      <dsp:txXfrm rot="-5400000">
        <a:off x="1" y="1271426"/>
        <a:ext cx="736569" cy="315672"/>
      </dsp:txXfrm>
    </dsp:sp>
    <dsp:sp modelId="{C6D5B134-22E9-421B-8B17-510F21691287}">
      <dsp:nvSpPr>
        <dsp:cNvPr id="0" name=""/>
        <dsp:cNvSpPr/>
      </dsp:nvSpPr>
      <dsp:spPr>
        <a:xfrm rot="5400000">
          <a:off x="5055506" y="-3415795"/>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Diced tomatoes</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Protein: Fried egg</a:t>
          </a:r>
          <a:endParaRPr lang="en-US" sz="1900" kern="1200" dirty="0"/>
        </a:p>
      </dsp:txBody>
      <dsp:txXfrm rot="-5400000">
        <a:off x="736569" y="936530"/>
        <a:ext cx="9288442" cy="617180"/>
      </dsp:txXfrm>
    </dsp:sp>
    <dsp:sp modelId="{AD162610-4936-4A0C-9DA2-E3C3EE3B0EED}">
      <dsp:nvSpPr>
        <dsp:cNvPr id="0" name=""/>
        <dsp:cNvSpPr/>
      </dsp:nvSpPr>
      <dsp:spPr>
        <a:xfrm rot="5400000">
          <a:off x="-157836" y="1963344"/>
          <a:ext cx="1052241" cy="736569"/>
        </a:xfrm>
        <a:prstGeom prst="chevron">
          <a:avLst/>
        </a:prstGeom>
        <a:solidFill>
          <a:schemeClr val="accent4">
            <a:shade val="80000"/>
            <a:hueOff val="264665"/>
            <a:satOff val="-11925"/>
            <a:lumOff val="19299"/>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Sauce</a:t>
          </a:r>
          <a:endParaRPr lang="en-US" sz="1200" kern="1200" dirty="0"/>
        </a:p>
      </dsp:txBody>
      <dsp:txXfrm rot="-5400000">
        <a:off x="1" y="2173793"/>
        <a:ext cx="736569" cy="315672"/>
      </dsp:txXfrm>
    </dsp:sp>
    <dsp:sp modelId="{55D7C46E-222D-42CA-9EC2-6F4C106D6786}">
      <dsp:nvSpPr>
        <dsp:cNvPr id="0" name=""/>
        <dsp:cNvSpPr/>
      </dsp:nvSpPr>
      <dsp:spPr>
        <a:xfrm rot="5400000">
          <a:off x="5055506" y="-2513429"/>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Hot sauce</a:t>
          </a:r>
        </a:p>
      </dsp:txBody>
      <dsp:txXfrm rot="-5400000">
        <a:off x="736569" y="1838896"/>
        <a:ext cx="9288442" cy="617180"/>
      </dsp:txXfrm>
    </dsp:sp>
    <dsp:sp modelId="{84052885-D8D3-460E-B70F-DA5A3DBB2C41}">
      <dsp:nvSpPr>
        <dsp:cNvPr id="0" name=""/>
        <dsp:cNvSpPr/>
      </dsp:nvSpPr>
      <dsp:spPr>
        <a:xfrm rot="5400000">
          <a:off x="-157836" y="2865710"/>
          <a:ext cx="1052241" cy="736569"/>
        </a:xfrm>
        <a:prstGeom prst="chevron">
          <a:avLst/>
        </a:prstGeom>
        <a:solidFill>
          <a:schemeClr val="accent4">
            <a:shade val="80000"/>
            <a:hueOff val="396998"/>
            <a:satOff val="-17887"/>
            <a:lumOff val="28949"/>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Toppings</a:t>
          </a:r>
        </a:p>
      </dsp:txBody>
      <dsp:txXfrm rot="-5400000">
        <a:off x="1" y="3076159"/>
        <a:ext cx="736569" cy="315672"/>
      </dsp:txXfrm>
    </dsp:sp>
    <dsp:sp modelId="{49D61AD2-C0D9-4E01-9EC3-D5A12BE1FA35}">
      <dsp:nvSpPr>
        <dsp:cNvPr id="0" name=""/>
        <dsp:cNvSpPr/>
      </dsp:nvSpPr>
      <dsp:spPr>
        <a:xfrm rot="5400000">
          <a:off x="5055506" y="-1611062"/>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Shredded cheese</a:t>
          </a:r>
        </a:p>
      </dsp:txBody>
      <dsp:txXfrm rot="-5400000">
        <a:off x="736569" y="2741263"/>
        <a:ext cx="9288442" cy="617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C58D-B1FD-4CA9-B215-4EDA649E6785}">
      <dsp:nvSpPr>
        <dsp:cNvPr id="0" name=""/>
        <dsp:cNvSpPr/>
      </dsp:nvSpPr>
      <dsp:spPr>
        <a:xfrm rot="5400000">
          <a:off x="-157836" y="158611"/>
          <a:ext cx="1052241" cy="736569"/>
        </a:xfrm>
        <a:prstGeom prst="chevron">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Grain Base </a:t>
          </a:r>
          <a:endParaRPr lang="en-US" sz="1200" kern="1200" dirty="0"/>
        </a:p>
      </dsp:txBody>
      <dsp:txXfrm rot="-5400000">
        <a:off x="1" y="369060"/>
        <a:ext cx="736569" cy="315672"/>
      </dsp:txXfrm>
    </dsp:sp>
    <dsp:sp modelId="{1FEF3703-5D6A-4A7E-98BA-BB3A006811FD}">
      <dsp:nvSpPr>
        <dsp:cNvPr id="0" name=""/>
        <dsp:cNvSpPr/>
      </dsp:nvSpPr>
      <dsp:spPr>
        <a:xfrm rot="5400000">
          <a:off x="5055506" y="-4318161"/>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Oatmeal</a:t>
          </a:r>
          <a:endParaRPr lang="en-US" sz="1900" kern="1200" dirty="0"/>
        </a:p>
      </dsp:txBody>
      <dsp:txXfrm rot="-5400000">
        <a:off x="736569" y="34164"/>
        <a:ext cx="9288442" cy="617180"/>
      </dsp:txXfrm>
    </dsp:sp>
    <dsp:sp modelId="{93900A3F-60D6-46CC-9862-9B3A6CA92769}">
      <dsp:nvSpPr>
        <dsp:cNvPr id="0" name=""/>
        <dsp:cNvSpPr/>
      </dsp:nvSpPr>
      <dsp:spPr>
        <a:xfrm rot="5400000">
          <a:off x="-157836" y="1060977"/>
          <a:ext cx="1052241" cy="736569"/>
        </a:xfrm>
        <a:prstGeom prst="chevron">
          <a:avLst/>
        </a:prstGeom>
        <a:solidFill>
          <a:schemeClr val="accent4">
            <a:shade val="80000"/>
            <a:hueOff val="132333"/>
            <a:satOff val="-5962"/>
            <a:lumOff val="965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Add-Ins</a:t>
          </a:r>
          <a:endParaRPr lang="en-US" sz="1200" kern="1200" dirty="0"/>
        </a:p>
      </dsp:txBody>
      <dsp:txXfrm rot="-5400000">
        <a:off x="1" y="1271426"/>
        <a:ext cx="736569" cy="315672"/>
      </dsp:txXfrm>
    </dsp:sp>
    <dsp:sp modelId="{C6D5B134-22E9-421B-8B17-510F21691287}">
      <dsp:nvSpPr>
        <dsp:cNvPr id="0" name=""/>
        <dsp:cNvSpPr/>
      </dsp:nvSpPr>
      <dsp:spPr>
        <a:xfrm rot="5400000">
          <a:off x="5055506" y="-3415795"/>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Frozen mixed berries, thawed</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Protein: Chopped walnuts and pecans</a:t>
          </a:r>
          <a:endParaRPr lang="en-US" sz="1900" kern="1200" dirty="0"/>
        </a:p>
      </dsp:txBody>
      <dsp:txXfrm rot="-5400000">
        <a:off x="736569" y="936530"/>
        <a:ext cx="9288442" cy="617180"/>
      </dsp:txXfrm>
    </dsp:sp>
    <dsp:sp modelId="{AD162610-4936-4A0C-9DA2-E3C3EE3B0EED}">
      <dsp:nvSpPr>
        <dsp:cNvPr id="0" name=""/>
        <dsp:cNvSpPr/>
      </dsp:nvSpPr>
      <dsp:spPr>
        <a:xfrm rot="5400000">
          <a:off x="-157836" y="1963344"/>
          <a:ext cx="1052241" cy="736569"/>
        </a:xfrm>
        <a:prstGeom prst="chevron">
          <a:avLst/>
        </a:prstGeom>
        <a:solidFill>
          <a:schemeClr val="accent4">
            <a:shade val="80000"/>
            <a:hueOff val="264665"/>
            <a:satOff val="-11925"/>
            <a:lumOff val="19299"/>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Sauce</a:t>
          </a:r>
          <a:endParaRPr lang="en-US" sz="1200" kern="1200" dirty="0"/>
        </a:p>
      </dsp:txBody>
      <dsp:txXfrm rot="-5400000">
        <a:off x="1" y="2173793"/>
        <a:ext cx="736569" cy="315672"/>
      </dsp:txXfrm>
    </dsp:sp>
    <dsp:sp modelId="{55D7C46E-222D-42CA-9EC2-6F4C106D6786}">
      <dsp:nvSpPr>
        <dsp:cNvPr id="0" name=""/>
        <dsp:cNvSpPr/>
      </dsp:nvSpPr>
      <dsp:spPr>
        <a:xfrm rot="5400000">
          <a:off x="5055506" y="-2513429"/>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Drizzle of honey</a:t>
          </a:r>
        </a:p>
      </dsp:txBody>
      <dsp:txXfrm rot="-5400000">
        <a:off x="736569" y="1838896"/>
        <a:ext cx="9288442" cy="617180"/>
      </dsp:txXfrm>
    </dsp:sp>
    <dsp:sp modelId="{84052885-D8D3-460E-B70F-DA5A3DBB2C41}">
      <dsp:nvSpPr>
        <dsp:cNvPr id="0" name=""/>
        <dsp:cNvSpPr/>
      </dsp:nvSpPr>
      <dsp:spPr>
        <a:xfrm rot="5400000">
          <a:off x="-157836" y="2865710"/>
          <a:ext cx="1052241" cy="736569"/>
        </a:xfrm>
        <a:prstGeom prst="chevron">
          <a:avLst/>
        </a:prstGeom>
        <a:solidFill>
          <a:schemeClr val="accent4">
            <a:shade val="80000"/>
            <a:hueOff val="396998"/>
            <a:satOff val="-17887"/>
            <a:lumOff val="28949"/>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Toppings</a:t>
          </a:r>
        </a:p>
      </dsp:txBody>
      <dsp:txXfrm rot="-5400000">
        <a:off x="1" y="3076159"/>
        <a:ext cx="736569" cy="315672"/>
      </dsp:txXfrm>
    </dsp:sp>
    <dsp:sp modelId="{49D61AD2-C0D9-4E01-9EC3-D5A12BE1FA35}">
      <dsp:nvSpPr>
        <dsp:cNvPr id="0" name=""/>
        <dsp:cNvSpPr/>
      </dsp:nvSpPr>
      <dsp:spPr>
        <a:xfrm rot="5400000">
          <a:off x="5055506" y="-1611062"/>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Chopped walnuts and pecans</a:t>
          </a:r>
        </a:p>
      </dsp:txBody>
      <dsp:txXfrm rot="-5400000">
        <a:off x="736569" y="2741263"/>
        <a:ext cx="9288442" cy="617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C58D-B1FD-4CA9-B215-4EDA649E6785}">
      <dsp:nvSpPr>
        <dsp:cNvPr id="0" name=""/>
        <dsp:cNvSpPr/>
      </dsp:nvSpPr>
      <dsp:spPr>
        <a:xfrm rot="5400000">
          <a:off x="-157836" y="158611"/>
          <a:ext cx="1052241" cy="736569"/>
        </a:xfrm>
        <a:prstGeom prst="chevron">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Grain Base </a:t>
          </a:r>
          <a:endParaRPr lang="en-US" sz="1200" kern="1200" dirty="0"/>
        </a:p>
      </dsp:txBody>
      <dsp:txXfrm rot="-5400000">
        <a:off x="1" y="369060"/>
        <a:ext cx="736569" cy="315672"/>
      </dsp:txXfrm>
    </dsp:sp>
    <dsp:sp modelId="{1FEF3703-5D6A-4A7E-98BA-BB3A006811FD}">
      <dsp:nvSpPr>
        <dsp:cNvPr id="0" name=""/>
        <dsp:cNvSpPr/>
      </dsp:nvSpPr>
      <dsp:spPr>
        <a:xfrm rot="5400000">
          <a:off x="5055506" y="-4318161"/>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Choose at least one grain</a:t>
          </a:r>
          <a:endParaRPr lang="en-US" sz="1900" kern="1200" dirty="0"/>
        </a:p>
      </dsp:txBody>
      <dsp:txXfrm rot="-5400000">
        <a:off x="736569" y="34164"/>
        <a:ext cx="9288442" cy="617180"/>
      </dsp:txXfrm>
    </dsp:sp>
    <dsp:sp modelId="{93900A3F-60D6-46CC-9862-9B3A6CA92769}">
      <dsp:nvSpPr>
        <dsp:cNvPr id="0" name=""/>
        <dsp:cNvSpPr/>
      </dsp:nvSpPr>
      <dsp:spPr>
        <a:xfrm rot="5400000">
          <a:off x="-157836" y="1060977"/>
          <a:ext cx="1052241" cy="736569"/>
        </a:xfrm>
        <a:prstGeom prst="chevron">
          <a:avLst/>
        </a:prstGeom>
        <a:solidFill>
          <a:schemeClr val="accent4">
            <a:shade val="80000"/>
            <a:hueOff val="132333"/>
            <a:satOff val="-5962"/>
            <a:lumOff val="965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Add-Ins</a:t>
          </a:r>
          <a:endParaRPr lang="en-US" sz="1200" kern="1200" dirty="0"/>
        </a:p>
      </dsp:txBody>
      <dsp:txXfrm rot="-5400000">
        <a:off x="1" y="1271426"/>
        <a:ext cx="736569" cy="315672"/>
      </dsp:txXfrm>
    </dsp:sp>
    <dsp:sp modelId="{C6D5B134-22E9-421B-8B17-510F21691287}">
      <dsp:nvSpPr>
        <dsp:cNvPr id="0" name=""/>
        <dsp:cNvSpPr/>
      </dsp:nvSpPr>
      <dsp:spPr>
        <a:xfrm rot="5400000">
          <a:off x="5055506" y="-3415795"/>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132333"/>
              <a:satOff val="-5962"/>
              <a:lumOff val="9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Fruits and Vegetables: Choose at least one fresh, frozen, or canned fruit and vegetable</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Protein: Choose at least one lean protein food</a:t>
          </a:r>
          <a:endParaRPr lang="en-US" sz="1900" kern="1200" dirty="0"/>
        </a:p>
      </dsp:txBody>
      <dsp:txXfrm rot="-5400000">
        <a:off x="736569" y="936530"/>
        <a:ext cx="9288442" cy="617180"/>
      </dsp:txXfrm>
    </dsp:sp>
    <dsp:sp modelId="{AD162610-4936-4A0C-9DA2-E3C3EE3B0EED}">
      <dsp:nvSpPr>
        <dsp:cNvPr id="0" name=""/>
        <dsp:cNvSpPr/>
      </dsp:nvSpPr>
      <dsp:spPr>
        <a:xfrm rot="5400000">
          <a:off x="-157836" y="1963344"/>
          <a:ext cx="1052241" cy="736569"/>
        </a:xfrm>
        <a:prstGeom prst="chevron">
          <a:avLst/>
        </a:prstGeom>
        <a:solidFill>
          <a:schemeClr val="accent4">
            <a:shade val="80000"/>
            <a:hueOff val="264665"/>
            <a:satOff val="-11925"/>
            <a:lumOff val="19299"/>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Sauce</a:t>
          </a:r>
          <a:endParaRPr lang="en-US" sz="1200" kern="1200" dirty="0"/>
        </a:p>
      </dsp:txBody>
      <dsp:txXfrm rot="-5400000">
        <a:off x="1" y="2173793"/>
        <a:ext cx="736569" cy="315672"/>
      </dsp:txXfrm>
    </dsp:sp>
    <dsp:sp modelId="{55D7C46E-222D-42CA-9EC2-6F4C106D6786}">
      <dsp:nvSpPr>
        <dsp:cNvPr id="0" name=""/>
        <dsp:cNvSpPr/>
      </dsp:nvSpPr>
      <dsp:spPr>
        <a:xfrm rot="5400000">
          <a:off x="5055506" y="-2513429"/>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264665"/>
              <a:satOff val="-11925"/>
              <a:lumOff val="19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Choose at least one sauce to add flavor to your dish</a:t>
          </a:r>
        </a:p>
      </dsp:txBody>
      <dsp:txXfrm rot="-5400000">
        <a:off x="736569" y="1838896"/>
        <a:ext cx="9288442" cy="617180"/>
      </dsp:txXfrm>
    </dsp:sp>
    <dsp:sp modelId="{84052885-D8D3-460E-B70F-DA5A3DBB2C41}">
      <dsp:nvSpPr>
        <dsp:cNvPr id="0" name=""/>
        <dsp:cNvSpPr/>
      </dsp:nvSpPr>
      <dsp:spPr>
        <a:xfrm rot="5400000">
          <a:off x="-157836" y="2865710"/>
          <a:ext cx="1052241" cy="736569"/>
        </a:xfrm>
        <a:prstGeom prst="chevron">
          <a:avLst/>
        </a:prstGeom>
        <a:solidFill>
          <a:schemeClr val="accent4">
            <a:shade val="80000"/>
            <a:hueOff val="396998"/>
            <a:satOff val="-17887"/>
            <a:lumOff val="28949"/>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Toppings</a:t>
          </a:r>
        </a:p>
      </dsp:txBody>
      <dsp:txXfrm rot="-5400000">
        <a:off x="1" y="3076159"/>
        <a:ext cx="736569" cy="315672"/>
      </dsp:txXfrm>
    </dsp:sp>
    <dsp:sp modelId="{49D61AD2-C0D9-4E01-9EC3-D5A12BE1FA35}">
      <dsp:nvSpPr>
        <dsp:cNvPr id="0" name=""/>
        <dsp:cNvSpPr/>
      </dsp:nvSpPr>
      <dsp:spPr>
        <a:xfrm rot="5400000">
          <a:off x="5055506" y="-1611062"/>
          <a:ext cx="683956" cy="9321830"/>
        </a:xfrm>
        <a:prstGeom prst="round2SameRect">
          <a:avLst/>
        </a:prstGeom>
        <a:solidFill>
          <a:schemeClr val="lt1">
            <a:alpha val="90000"/>
            <a:hueOff val="0"/>
            <a:satOff val="0"/>
            <a:lumOff val="0"/>
            <a:alphaOff val="0"/>
          </a:schemeClr>
        </a:solidFill>
        <a:ln w="15875" cap="flat" cmpd="sng" algn="ctr">
          <a:solidFill>
            <a:schemeClr val="accent4">
              <a:shade val="80000"/>
              <a:hueOff val="396998"/>
              <a:satOff val="-17887"/>
              <a:lumOff val="28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Calibri Light" panose="020F0302020204030204"/>
            </a:rPr>
            <a:t>Add as many toppings as your desire for flavor and texture </a:t>
          </a:r>
        </a:p>
      </dsp:txBody>
      <dsp:txXfrm rot="-5400000">
        <a:off x="736569" y="2741263"/>
        <a:ext cx="9288442" cy="6171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8558-4BCD-45E0-A87A-37672F7EF044}">
      <dsp:nvSpPr>
        <dsp:cNvPr id="0" name=""/>
        <dsp:cNvSpPr/>
      </dsp:nvSpPr>
      <dsp:spPr>
        <a:xfrm>
          <a:off x="2946" y="1113970"/>
          <a:ext cx="2104012" cy="13360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7BBB1-CA71-459C-AAD6-E390C29B5863}">
      <dsp:nvSpPr>
        <dsp:cNvPr id="0" name=""/>
        <dsp:cNvSpPr/>
      </dsp:nvSpPr>
      <dsp:spPr>
        <a:xfrm>
          <a:off x="236726"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a refrigerator with a container to avoid drips and spills </a:t>
          </a:r>
        </a:p>
      </dsp:txBody>
      <dsp:txXfrm>
        <a:off x="275858" y="1375193"/>
        <a:ext cx="2025748" cy="1257784"/>
      </dsp:txXfrm>
    </dsp:sp>
    <dsp:sp modelId="{D21FC11A-59BE-4D49-BEB3-E7672FB647A0}">
      <dsp:nvSpPr>
        <dsp:cNvPr id="0" name=""/>
        <dsp:cNvSpPr/>
      </dsp:nvSpPr>
      <dsp:spPr>
        <a:xfrm>
          <a:off x="2574518" y="1113970"/>
          <a:ext cx="2104012" cy="13360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BEA32-7DF0-443A-87E9-D53768A3E369}">
      <dsp:nvSpPr>
        <dsp:cNvPr id="0" name=""/>
        <dsp:cNvSpPr/>
      </dsp:nvSpPr>
      <dsp:spPr>
        <a:xfrm>
          <a:off x="2808297"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In cold water in water poof wrapping. Change the water every 30 minutes</a:t>
          </a:r>
          <a:r>
            <a:rPr lang="en-US" sz="1700" kern="1200" dirty="0">
              <a:latin typeface="Calibri Light" panose="020F0302020204030204"/>
            </a:rPr>
            <a:t> </a:t>
          </a:r>
          <a:endParaRPr lang="en-US" sz="1700" kern="1200" dirty="0"/>
        </a:p>
      </dsp:txBody>
      <dsp:txXfrm>
        <a:off x="2847429" y="1375193"/>
        <a:ext cx="2025748" cy="1257784"/>
      </dsp:txXfrm>
    </dsp:sp>
    <dsp:sp modelId="{C6FF80F2-4262-4799-B002-59D6507B7CA1}">
      <dsp:nvSpPr>
        <dsp:cNvPr id="0" name=""/>
        <dsp:cNvSpPr/>
      </dsp:nvSpPr>
      <dsp:spPr>
        <a:xfrm>
          <a:off x="5146089" y="1113970"/>
          <a:ext cx="2104012" cy="13360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69E15-14FD-4899-AF35-558E5641E4B9}">
      <dsp:nvSpPr>
        <dsp:cNvPr id="0" name=""/>
        <dsp:cNvSpPr/>
      </dsp:nvSpPr>
      <dsp:spPr>
        <a:xfrm>
          <a:off x="5379868"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the microwave using the defrost setting </a:t>
          </a:r>
        </a:p>
      </dsp:txBody>
      <dsp:txXfrm>
        <a:off x="5419000" y="1375193"/>
        <a:ext cx="2025748" cy="1257784"/>
      </dsp:txXfrm>
    </dsp:sp>
    <dsp:sp modelId="{2AFEE62F-3A07-4AE6-AC18-F21B2CE6DFB7}">
      <dsp:nvSpPr>
        <dsp:cNvPr id="0" name=""/>
        <dsp:cNvSpPr/>
      </dsp:nvSpPr>
      <dsp:spPr>
        <a:xfrm>
          <a:off x="7717661" y="1113970"/>
          <a:ext cx="2104012" cy="13360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18D2C-383E-4E15-B3B0-00B31CDC68B7}">
      <dsp:nvSpPr>
        <dsp:cNvPr id="0" name=""/>
        <dsp:cNvSpPr/>
      </dsp:nvSpPr>
      <dsp:spPr>
        <a:xfrm>
          <a:off x="7951440"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Do not thaw food at room temperature </a:t>
          </a:r>
        </a:p>
      </dsp:txBody>
      <dsp:txXfrm>
        <a:off x="7990572" y="1375193"/>
        <a:ext cx="2025748" cy="125778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AC9E0-6E8E-406F-9D16-AC2AD289298E}" type="datetimeFigureOut">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EF908-39D8-4CED-B07A-C9C9F3722309}" type="slidenum">
              <a:t>‹#›</a:t>
            </a:fld>
            <a:endParaRPr lang="en-US"/>
          </a:p>
        </p:txBody>
      </p:sp>
    </p:spTree>
    <p:extLst>
      <p:ext uri="{BB962C8B-B14F-4D97-AF65-F5344CB8AC3E}">
        <p14:creationId xmlns:p14="http://schemas.microsoft.com/office/powerpoint/2010/main" val="186584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introduce yourself.</a:t>
            </a:r>
          </a:p>
          <a:p>
            <a:endParaRPr lang="en-US" dirty="0"/>
          </a:p>
          <a:p>
            <a:pPr marL="285750" indent="-285750">
              <a:buFont typeface="Symbol"/>
              <a:buChar char="•"/>
            </a:pPr>
            <a:r>
              <a:rPr lang="en-US" i="1" dirty="0"/>
              <a:t>Ask:</a:t>
            </a:r>
            <a:r>
              <a:rPr lang="en-US" dirty="0"/>
              <a:t> “Has anyone been in a situation where you needed to prepare a meal for one or two people? Was it easy for you to find recipes or prepare a meal for one or two? </a:t>
            </a:r>
          </a:p>
          <a:p>
            <a:pPr marL="285750" indent="-285750">
              <a:buFont typeface="Symbol"/>
              <a:buChar char="•"/>
            </a:pPr>
            <a:r>
              <a:rPr lang="en-US" i="1" dirty="0"/>
              <a:t>Say:</a:t>
            </a:r>
            <a:r>
              <a:rPr lang="en-US" dirty="0"/>
              <a:t> “Whether you prepare meals for one to two people regularly or only once in a while, it can sometimes feel challenging to cook for a smaller crowd, especially if you’re used to cooking for a large group of people! Sometimes, it can even feel like cooking for one to two people isn’t worth the effort. </a:t>
            </a:r>
          </a:p>
          <a:p>
            <a:pPr marL="285750" indent="-285750">
              <a:buFont typeface="Symbol"/>
              <a:buChar char="•"/>
            </a:pPr>
            <a:r>
              <a:rPr lang="en-US" i="1" dirty="0"/>
              <a:t>Ask:</a:t>
            </a:r>
            <a:r>
              <a:rPr lang="en-US" dirty="0"/>
              <a:t> “Has anyone ever felt that way? </a:t>
            </a:r>
          </a:p>
          <a:p>
            <a:pPr marL="285750" indent="-285750">
              <a:buFont typeface="Symbol"/>
              <a:buChar char="•"/>
            </a:pPr>
            <a:r>
              <a:rPr lang="en-US" i="1" dirty="0"/>
              <a:t>Say: </a:t>
            </a:r>
            <a:r>
              <a:rPr lang="en-US" dirty="0"/>
              <a:t>In today’s lesson, we will discuss tips and techniques that can help us prepare nutritious meals for one to two people.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1</a:t>
            </a:fld>
            <a:endParaRPr lang="en-US"/>
          </a:p>
        </p:txBody>
      </p:sp>
    </p:spTree>
    <p:extLst>
      <p:ext uri="{BB962C8B-B14F-4D97-AF65-F5344CB8AC3E}">
        <p14:creationId xmlns:p14="http://schemas.microsoft.com/office/powerpoint/2010/main" val="224308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dirty="0">
                <a:cs typeface="Calibri"/>
              </a:rPr>
              <a:t> is an example of a sweet breakfast bowl with oatmeal for a base, frozen mixed berries, thawed, for sweetness, flavor and color, chopped walnuts and pecans for protein and texture, and a drizzle of honey. In this example, the chopped walnuts and pecans are both a protein option and a topping.</a:t>
            </a:r>
            <a:endParaRPr lang="en-US" dirty="0"/>
          </a:p>
        </p:txBody>
      </p:sp>
      <p:sp>
        <p:nvSpPr>
          <p:cNvPr id="4" name="Slide Number Placeholder 3"/>
          <p:cNvSpPr>
            <a:spLocks noGrp="1"/>
          </p:cNvSpPr>
          <p:nvPr>
            <p:ph type="sldNum" sz="quarter" idx="5"/>
          </p:nvPr>
        </p:nvSpPr>
        <p:spPr/>
        <p:txBody>
          <a:bodyPr/>
          <a:lstStyle/>
          <a:p>
            <a:fld id="{F2AEF908-39D8-4CED-B07A-C9C9F3722309}" type="slidenum">
              <a:rPr lang="en-US"/>
              <a:t>10</a:t>
            </a:fld>
            <a:endParaRPr lang="en-US"/>
          </a:p>
        </p:txBody>
      </p:sp>
    </p:spTree>
    <p:extLst>
      <p:ext uri="{BB962C8B-B14F-4D97-AF65-F5344CB8AC3E}">
        <p14:creationId xmlns:p14="http://schemas.microsoft.com/office/powerpoint/2010/main" val="243247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 Ask participants to design their own grain bowl, or work in small groups to design a grain bowl they might like to try for breakfast, lunch, dinner, or even snack! Give participants a few minutes to think of their own grain bowl and ask for a few volunteers to share their creations. </a:t>
            </a:r>
          </a:p>
        </p:txBody>
      </p:sp>
      <p:sp>
        <p:nvSpPr>
          <p:cNvPr id="4" name="Slide Number Placeholder 3"/>
          <p:cNvSpPr>
            <a:spLocks noGrp="1"/>
          </p:cNvSpPr>
          <p:nvPr>
            <p:ph type="sldNum" sz="quarter" idx="5"/>
          </p:nvPr>
        </p:nvSpPr>
        <p:spPr/>
        <p:txBody>
          <a:bodyPr/>
          <a:lstStyle/>
          <a:p>
            <a:fld id="{F2AEF908-39D8-4CED-B07A-C9C9F3722309}" type="slidenum">
              <a:rPr lang="en-US"/>
              <a:t>11</a:t>
            </a:fld>
            <a:endParaRPr lang="en-US"/>
          </a:p>
        </p:txBody>
      </p:sp>
    </p:spTree>
    <p:extLst>
      <p:ext uri="{BB962C8B-B14F-4D97-AF65-F5344CB8AC3E}">
        <p14:creationId xmlns:p14="http://schemas.microsoft.com/office/powerpoint/2010/main" val="265761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"Has anyone ever thought to themselves, that most recipes you find in cookbooks or online, are written to prepare more food than you need?"</a:t>
            </a:r>
            <a:endParaRPr lang="en-US" dirty="0"/>
          </a:p>
          <a:p>
            <a:endParaRPr lang="en-US" dirty="0">
              <a:cs typeface="Calibri"/>
            </a:endParaRPr>
          </a:p>
          <a:p>
            <a:r>
              <a:rPr lang="en-US" dirty="0">
                <a:cs typeface="Calibri"/>
              </a:rPr>
              <a:t> This is a common thought for many people! One option is to modify the recipes you want to use to prepare smaller amounts of food and serve fewer people. To modify a recipe, first determine how many servings a recipe prepares and then decide how many servings YOU want to prepare. Then, plan to reduce the recipe so that you will prepare an amount of food that is more appropriate for you. Common ways to reduce recipes are to prepare half of the recipe or to prepare one-third of the recipe. You will need to adjust the amount of each ingredient you use, based on the amount of the recipe you plan to prepare. For example, if you want to prepare a casserole that serves 8 people, and you need to serve 2 people, you might decide to prepare half the recipe. When you prepare the recipe, you will make prepare 4 servings of the recipe. You will need to reduce the amount of each ingredient you use by half of the original amount listed in the recipe. </a:t>
            </a:r>
          </a:p>
          <a:p>
            <a:endParaRPr lang="en-US" dirty="0">
              <a:cs typeface="Calibri"/>
            </a:endParaRPr>
          </a:p>
          <a:p>
            <a:r>
              <a:rPr lang="en-US" dirty="0">
                <a:cs typeface="Calibri"/>
              </a:rPr>
              <a:t>Information on the following slides can help you adjust the amount o</a:t>
            </a:r>
            <a:r>
              <a:rPr lang="en-US" u="sng" dirty="0">
                <a:cs typeface="Calibri"/>
              </a:rPr>
              <a:t>f </a:t>
            </a:r>
            <a:r>
              <a:rPr lang="en-US" dirty="0">
                <a:cs typeface="Calibri"/>
              </a:rPr>
              <a:t>ingredients you need to use. </a:t>
            </a:r>
          </a:p>
          <a:p>
            <a:endParaRPr lang="en-US" b="1" dirty="0"/>
          </a:p>
          <a:p>
            <a:endParaRPr lang="en-US" b="1" dirty="0"/>
          </a:p>
          <a:p>
            <a:endParaRPr lang="en-US" dirty="0"/>
          </a:p>
          <a:p>
            <a:endParaRPr lang="en-US" dirty="0">
              <a:cs typeface="Calibri" panose="020F0502020204030204"/>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12</a:t>
            </a:fld>
            <a:endParaRPr lang="en-US"/>
          </a:p>
        </p:txBody>
      </p:sp>
    </p:spTree>
    <p:extLst>
      <p:ext uri="{BB962C8B-B14F-4D97-AF65-F5344CB8AC3E}">
        <p14:creationId xmlns:p14="http://schemas.microsoft.com/office/powerpoint/2010/main" val="373076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table to help you easily and quickly adjust your ingredients so that you use the right amount when you want to prepare half of a recipe. Share a few examples from the table. </a:t>
            </a:r>
          </a:p>
        </p:txBody>
      </p:sp>
      <p:sp>
        <p:nvSpPr>
          <p:cNvPr id="4" name="Slide Number Placeholder 3"/>
          <p:cNvSpPr>
            <a:spLocks noGrp="1"/>
          </p:cNvSpPr>
          <p:nvPr>
            <p:ph type="sldNum" sz="quarter" idx="5"/>
          </p:nvPr>
        </p:nvSpPr>
        <p:spPr/>
        <p:txBody>
          <a:bodyPr/>
          <a:lstStyle/>
          <a:p>
            <a:fld id="{F2AEF908-39D8-4CED-B07A-C9C9F3722309}" type="slidenum">
              <a:t>13</a:t>
            </a:fld>
            <a:endParaRPr lang="en-US"/>
          </a:p>
        </p:txBody>
      </p:sp>
    </p:spTree>
    <p:extLst>
      <p:ext uri="{BB962C8B-B14F-4D97-AF65-F5344CB8AC3E}">
        <p14:creationId xmlns:p14="http://schemas.microsoft.com/office/powerpoint/2010/main" val="310476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use this table to help you easily and quickly adjust your ingredients so that you use the right amount when you want to prepare one-third of a recipe. Share a few examples from the table. </a:t>
            </a:r>
          </a:p>
        </p:txBody>
      </p:sp>
      <p:sp>
        <p:nvSpPr>
          <p:cNvPr id="4" name="Slide Number Placeholder 3"/>
          <p:cNvSpPr>
            <a:spLocks noGrp="1"/>
          </p:cNvSpPr>
          <p:nvPr>
            <p:ph type="sldNum" sz="quarter" idx="5"/>
          </p:nvPr>
        </p:nvSpPr>
        <p:spPr/>
        <p:txBody>
          <a:bodyPr/>
          <a:lstStyle/>
          <a:p>
            <a:fld id="{F2AEF908-39D8-4CED-B07A-C9C9F3722309}" type="slidenum">
              <a:t>14</a:t>
            </a:fld>
            <a:endParaRPr lang="en-US"/>
          </a:p>
        </p:txBody>
      </p:sp>
    </p:spTree>
    <p:extLst>
      <p:ext uri="{BB962C8B-B14F-4D97-AF65-F5344CB8AC3E}">
        <p14:creationId xmlns:p14="http://schemas.microsoft.com/office/powerpoint/2010/main" val="122589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use a kitchen scale to help you measure the correct amount of ingredients for a recipe. Using a kitchen scale can be especially helpful when you are baking and need to measure precisely. You can determine how much of an ingredient you need to use by dividing the original amount by 2 (if you are preparing half of a recipe) or by 3 to prepare one-third of a recipe.</a:t>
            </a:r>
          </a:p>
          <a:p>
            <a:endParaRPr lang="en-US" dirty="0"/>
          </a:p>
          <a:p>
            <a:r>
              <a:rPr lang="en-US" dirty="0">
                <a:cs typeface="Calibri" panose="020F0502020204030204"/>
              </a:rPr>
              <a:t>Many recipes will include the weight needed for each ingredient. If your recipe does not, you may be able to search for this information online. </a:t>
            </a:r>
            <a:endParaRPr lang="en-US" dirty="0"/>
          </a:p>
          <a:p>
            <a:endParaRPr lang="en-US" dirty="0"/>
          </a:p>
          <a:p>
            <a:endParaRPr lang="en-US" dirty="0"/>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2AEF908-39D8-4CED-B07A-C9C9F3722309}" type="slidenum">
              <a:rPr lang="en-US" smtClean="0"/>
              <a:t>15</a:t>
            </a:fld>
            <a:endParaRPr lang="en-US"/>
          </a:p>
        </p:txBody>
      </p:sp>
    </p:spTree>
    <p:extLst>
      <p:ext uri="{BB962C8B-B14F-4D97-AF65-F5344CB8AC3E}">
        <p14:creationId xmlns:p14="http://schemas.microsoft.com/office/powerpoint/2010/main" val="281225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your recipe originally calls for 3/4 cup of all-purpose flour or 90 grams of all purpose flour and you want to prepare half of the recipe, you would need to measure 45 grams of all-purpose flour (90 grams in ¾ cup divided by 2 = 45 grams). You could also refer to the tables on your handout and today's slides to find that you could also measure 6 Tablespoons of flour. </a:t>
            </a:r>
          </a:p>
        </p:txBody>
      </p:sp>
      <p:sp>
        <p:nvSpPr>
          <p:cNvPr id="4" name="Slide Number Placeholder 3"/>
          <p:cNvSpPr>
            <a:spLocks noGrp="1"/>
          </p:cNvSpPr>
          <p:nvPr>
            <p:ph type="sldNum" sz="quarter" idx="5"/>
          </p:nvPr>
        </p:nvSpPr>
        <p:spPr/>
        <p:txBody>
          <a:bodyPr/>
          <a:lstStyle/>
          <a:p>
            <a:fld id="{F2AEF908-39D8-4CED-B07A-C9C9F3722309}" type="slidenum">
              <a:rPr lang="en-US"/>
              <a:t>16</a:t>
            </a:fld>
            <a:endParaRPr lang="en-US"/>
          </a:p>
        </p:txBody>
      </p:sp>
    </p:spTree>
    <p:extLst>
      <p:ext uri="{BB962C8B-B14F-4D97-AF65-F5344CB8AC3E}">
        <p14:creationId xmlns:p14="http://schemas.microsoft.com/office/powerpoint/2010/main" val="276145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If </a:t>
            </a:r>
            <a:r>
              <a:rPr lang="en-US" dirty="0">
                <a:cs typeface="Calibri"/>
              </a:rPr>
              <a:t>your recipe includes eggs</a:t>
            </a:r>
            <a:r>
              <a:rPr lang="en-US" b="0" dirty="0">
                <a:cs typeface="Calibri"/>
              </a:rPr>
              <a:t>, </a:t>
            </a:r>
            <a:r>
              <a:rPr lang="en-US" dirty="0">
                <a:cs typeface="Calibri"/>
              </a:rPr>
              <a:t>you may be able to easily modify the recipe by using fewer eggs</a:t>
            </a:r>
            <a:r>
              <a:rPr lang="en-US" b="0" dirty="0">
                <a:cs typeface="Calibri"/>
              </a:rPr>
              <a:t>. For example, if you are preparing half of a recipe that calls for 4 eggs, you can halve the recipe easily by using two eggs. However, if you find yourself in a situation where you’ll need to use less than one egg, the following tips can help out…</a:t>
            </a:r>
            <a:endParaRPr lang="en-US" b="0" dirty="0"/>
          </a:p>
          <a:p>
            <a:endParaRPr lang="en-US" b="1" dirty="0">
              <a:cs typeface="Calibri"/>
            </a:endParaRPr>
          </a:p>
          <a:p>
            <a:r>
              <a:rPr lang="en-US" dirty="0"/>
              <a:t>First, crack a large egg into a bowl and mix it together with a fork. Then measure the amount of egg you need: Use 2 Tablespoons if you need half of an egg and use 1 Tablespoon + 1 Teaspoon if you need 1/3 of an egg. </a:t>
            </a:r>
            <a:endParaRPr lang="en-US" dirty="0">
              <a:cs typeface="Calibri"/>
            </a:endParaRPr>
          </a:p>
          <a:p>
            <a:endParaRPr lang="en-US" dirty="0"/>
          </a:p>
          <a:p>
            <a:endParaRPr lang="en-US" dirty="0"/>
          </a:p>
          <a:p>
            <a:r>
              <a:rPr lang="en-US" dirty="0"/>
              <a:t>Refrigerate the leftover egg mixture to use later. Make sure you use it within 2-4 days.</a:t>
            </a:r>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17</a:t>
            </a:fld>
            <a:endParaRPr lang="en-US"/>
          </a:p>
        </p:txBody>
      </p:sp>
    </p:spTree>
    <p:extLst>
      <p:ext uri="{BB962C8B-B14F-4D97-AF65-F5344CB8AC3E}">
        <p14:creationId xmlns:p14="http://schemas.microsoft.com/office/powerpoint/2010/main" val="1495600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Using a scale can also help you easily find the amount of egg you need for a recipe. This technique is especially helpful when you want to modify recipes that call for egg yolks and/or egg whites. </a:t>
            </a:r>
          </a:p>
          <a:p>
            <a:endParaRPr lang="en-US" b="0" dirty="0">
              <a:cs typeface="Calibri"/>
            </a:endParaRPr>
          </a:p>
          <a:p>
            <a:r>
              <a:rPr lang="en-US" b="0" dirty="0">
                <a:cs typeface="Calibri"/>
              </a:rPr>
              <a:t> You can use this general guidance to help you estimate. A large egg weighs about 50 grams, out of the shell, The yolk weighs about 14 grams and the whites weigh about 35 grams. You can use these values to help you determine how much egg, egg yolk, or egg white you need to measure for a recipe. </a:t>
            </a:r>
          </a:p>
          <a:p>
            <a:endParaRPr lang="en-US" b="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18</a:t>
            </a:fld>
            <a:endParaRPr lang="en-US"/>
          </a:p>
        </p:txBody>
      </p:sp>
    </p:spTree>
    <p:extLst>
      <p:ext uri="{BB962C8B-B14F-4D97-AF65-F5344CB8AC3E}">
        <p14:creationId xmlns:p14="http://schemas.microsoft.com/office/powerpoint/2010/main" val="96200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 want to make half of a recipe that calls for 1 large egg and 1 large egg white, you can mix 1 large egg and 1 large egg white in a bowl. Together, the large egg and large egg white weigh about 85 grams (50 grams for the egg + 35 grams for the egg white). For your recipe, measure about 43 grams (85 divided by 2 = 42.5 grams) of the egg mixture. Refrigerate the leftover egg mixture and use it in another dish within 2-4 days. </a:t>
            </a:r>
          </a:p>
        </p:txBody>
      </p:sp>
      <p:sp>
        <p:nvSpPr>
          <p:cNvPr id="4" name="Slide Number Placeholder 3"/>
          <p:cNvSpPr>
            <a:spLocks noGrp="1"/>
          </p:cNvSpPr>
          <p:nvPr>
            <p:ph type="sldNum" sz="quarter" idx="5"/>
          </p:nvPr>
        </p:nvSpPr>
        <p:spPr/>
        <p:txBody>
          <a:bodyPr/>
          <a:lstStyle/>
          <a:p>
            <a:fld id="{F2AEF908-39D8-4CED-B07A-C9C9F3722309}" type="slidenum">
              <a:rPr lang="en-US"/>
              <a:t>19</a:t>
            </a:fld>
            <a:endParaRPr lang="en-US"/>
          </a:p>
        </p:txBody>
      </p:sp>
    </p:spTree>
    <p:extLst>
      <p:ext uri="{BB962C8B-B14F-4D97-AF65-F5344CB8AC3E}">
        <p14:creationId xmlns:p14="http://schemas.microsoft.com/office/powerpoint/2010/main" val="176357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planning meals for yourself, a small group, or a large group, finding ways to make meals enjoyable for your self and your dining companions is important! Let's talk about a few ideas that might help keep our mealtimes enjoyable. </a:t>
            </a:r>
          </a:p>
          <a:p>
            <a:endParaRPr lang="en-US" dirty="0"/>
          </a:p>
          <a:p>
            <a:r>
              <a:rPr lang="en-US" dirty="0">
                <a:cs typeface="Calibri"/>
              </a:rPr>
              <a:t>Deciding what to prepare and serve for meals each day can sometimes feel overwhelming and stressful. Sometimes, it can feel like you prepare the same dishes over and over again. Has anyone ever felt that way?</a:t>
            </a:r>
          </a:p>
          <a:p>
            <a:endParaRPr lang="en-US" dirty="0">
              <a:cs typeface="Calibri"/>
            </a:endParaRPr>
          </a:p>
          <a:p>
            <a:r>
              <a:rPr lang="en-US" dirty="0">
                <a:cs typeface="Calibri"/>
              </a:rPr>
              <a:t>Like many things we do, taking time to plan, usually makes the task easier and less stressful. This is true for cooking too! Whether you're cooking for yourself or for a group of any size, taking time to plan the meals you will serve over the next week (or another time-frame that works for you), can help make the process less overwhelming and stressful. Meal planning also helps make grocery shopping less stressful and can save you money too! </a:t>
            </a:r>
            <a:endParaRPr lang="en-US" dirty="0"/>
          </a:p>
          <a:p>
            <a:endParaRPr lang="en-US" dirty="0">
              <a:cs typeface="Calibri"/>
            </a:endParaRPr>
          </a:p>
          <a:p>
            <a:r>
              <a:rPr lang="en-US" dirty="0">
                <a:cs typeface="Calibri"/>
              </a:rPr>
              <a:t>You can make your meal planning as simple or as detailed as you prefer. You may want to start with writing down the dinners you plan to serve during the next week, or you may prefer to plan the meals you'll serve for breakfast, lunch, and dinner during the upcoming week.</a:t>
            </a:r>
            <a:endParaRPr lang="en-US" dirty="0"/>
          </a:p>
          <a:p>
            <a:endParaRPr lang="en-US" dirty="0">
              <a:cs typeface="Calibri"/>
            </a:endParaRPr>
          </a:p>
          <a:p>
            <a:endParaRPr lang="en-US" dirty="0">
              <a:cs typeface="Calibri"/>
            </a:endParaRPr>
          </a:p>
          <a:p>
            <a:r>
              <a:rPr lang="en-US" dirty="0">
                <a:cs typeface="Calibri"/>
              </a:rPr>
              <a:t>While you're planning meals, consider some ways to add excitement to mealtime and your eating routine. Some ideas are: </a:t>
            </a:r>
          </a:p>
          <a:p>
            <a:endParaRPr lang="en-US" dirty="0"/>
          </a:p>
          <a:p>
            <a:pPr marL="285750" lvl="1" indent="-285750">
              <a:buFont typeface="Courier New"/>
              <a:buChar char="○"/>
            </a:pPr>
            <a:r>
              <a:rPr lang="en-US" dirty="0"/>
              <a:t>Incorporating theme nights into your eating routine. Perhaps you have breakfast for dinner one night, soup on Tuesday nights, and Pizza on Fridays. </a:t>
            </a:r>
            <a:endParaRPr lang="en-US" dirty="0">
              <a:cs typeface="Calibri"/>
            </a:endParaRPr>
          </a:p>
          <a:p>
            <a:pPr marL="285750" lvl="1" indent="-285750">
              <a:buFont typeface="Courier New"/>
              <a:buChar char="○"/>
            </a:pPr>
            <a:r>
              <a:rPr lang="en-US" dirty="0"/>
              <a:t>Swapping recipes, dishes, or meals with your friends, family, and other people in your life. You might share recipes you enjoy or take turns preparing dishes or meals that you eat together or bring to each other. </a:t>
            </a:r>
            <a:endParaRPr lang="en-US" dirty="0">
              <a:cs typeface="Calibri"/>
            </a:endParaRPr>
          </a:p>
          <a:p>
            <a:pPr marL="285750" lvl="1" indent="-285750">
              <a:buFont typeface="Courier New"/>
              <a:buChar char="○"/>
            </a:pPr>
            <a:r>
              <a:rPr lang="en-US" dirty="0">
                <a:cs typeface="Calibri"/>
              </a:rPr>
              <a:t>Finding new recipes to enjoy. Meal planning is a great time to find new recipes to incorporate into your routine. You might research foods from a different culture and learn a new recipe. Or find a recipe to prepare a new dish or a new food that you've been wanting to try. Or you might find a new way to prepare a favorite dish or use a favorite food. </a:t>
            </a:r>
          </a:p>
          <a:p>
            <a:pPr marL="285750" lvl="1" indent="-285750">
              <a:buFont typeface="Courier New"/>
              <a:buChar char="○"/>
            </a:pPr>
            <a:endParaRPr lang="en-US" dirty="0">
              <a:cs typeface="Calibri"/>
            </a:endParaRPr>
          </a:p>
          <a:p>
            <a:pPr marL="0" lvl="1"/>
            <a:endParaRPr lang="en-US" dirty="0">
              <a:cs typeface="Calibri"/>
            </a:endParaRPr>
          </a:p>
          <a:p>
            <a:pPr marL="0" lvl="1"/>
            <a:r>
              <a:rPr lang="en-US" dirty="0">
                <a:cs typeface="Calibri"/>
              </a:rPr>
              <a:t>Another important step to make mealtimes enjoyable is to create an eating space that you find comfortable and welcoming and where you can focus on and enjoy the smells, tastes, and textures of your meals. You may find that setting the table with a pretty table cloth, adding candles, choosing your favorite dinner ware, playing music, or even listening to TV make mealtimes enjoyable. Whether it's an elegant table setting or a cozy, casual spot in your home, find a spot to enjoy your meals – a place where you feel comfortable and you can focus and enjoy your meals. </a:t>
            </a:r>
          </a:p>
          <a:p>
            <a:pPr marL="285750" lvl="1" indent="-285750">
              <a:buFont typeface="Courier New"/>
              <a:buChar char="○"/>
            </a:pPr>
            <a:endParaRPr lang="en-US" dirty="0"/>
          </a:p>
          <a:p>
            <a:pPr marL="285750" lvl="1" indent="-285750">
              <a:buFont typeface="Courier New"/>
              <a:buChar char="○"/>
            </a:pPr>
            <a:r>
              <a:rPr lang="en-US" dirty="0"/>
              <a:t>Keep in mind that the steps we take to make mealtimes enjoyable will likely be different for each of us! What I found enjoyable might not be the same things that you find enjoyable! The steps we take to make mealtimes enjoyable may vary for each of us at different times, as well. There may be times when preparing an elaborate meal is enjoyable, while at other times, choosing something simple and quick my be a better option for you. </a:t>
            </a:r>
            <a:endParaRPr lang="en-US" dirty="0">
              <a:cs typeface="Calibri"/>
            </a:endParaRPr>
          </a:p>
          <a:p>
            <a:pPr lvl="1"/>
            <a:endParaRPr lang="en-US" dirty="0">
              <a:cs typeface="Calibri"/>
            </a:endParaRPr>
          </a:p>
          <a:p>
            <a:pPr lvl="1"/>
            <a:r>
              <a:rPr lang="en-US" dirty="0">
                <a:cs typeface="Calibri"/>
              </a:rPr>
              <a:t>Ask: "Would anyone mind sharing some of the strategies you currently use, or you would like to try, to make mealtimes enjoyable?"</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2</a:t>
            </a:fld>
            <a:endParaRPr lang="en-US"/>
          </a:p>
        </p:txBody>
      </p:sp>
    </p:spTree>
    <p:extLst>
      <p:ext uri="{BB962C8B-B14F-4D97-AF65-F5344CB8AC3E}">
        <p14:creationId xmlns:p14="http://schemas.microsoft.com/office/powerpoint/2010/main" val="277471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modify recipes, you will likely need to cook the dish for a shorter amount of time than recommended in the original recipe.  Consider checking the dish halfway through the original cooking time and then regularly until the dish is done. To make sure the dish is cooked properly, use a cooking thermometer to ensure the dish reaches a safe internal temperature. Throughout the cooking process, watch your dish closely to help you adjust the cooking time of the dish. </a:t>
            </a:r>
          </a:p>
          <a:p>
            <a:endParaRPr lang="en-US" dirty="0">
              <a:cs typeface="Calibri"/>
            </a:endParaRPr>
          </a:p>
          <a:p>
            <a:r>
              <a:rPr lang="en-US" dirty="0">
                <a:cs typeface="Calibri"/>
              </a:rPr>
              <a:t>**Additional Information for the instructor to share, if desired: </a:t>
            </a:r>
          </a:p>
          <a:p>
            <a:r>
              <a:rPr lang="en-US" dirty="0">
                <a:cs typeface="Calibri"/>
              </a:rPr>
              <a:t>Safe internal temperature for different types of foods are listed below: </a:t>
            </a:r>
          </a:p>
          <a:p>
            <a:endParaRPr lang="en-US" dirty="0">
              <a:cs typeface="Calibri"/>
            </a:endParaRPr>
          </a:p>
          <a:p>
            <a:r>
              <a:rPr lang="en-US" dirty="0">
                <a:cs typeface="Calibri"/>
              </a:rPr>
              <a:t>Beef, pork, veal and lamb steaks, chops, roasts – 145 F and allow to rest for at least 3 minutes </a:t>
            </a:r>
          </a:p>
          <a:p>
            <a:r>
              <a:rPr lang="en-US" dirty="0">
                <a:cs typeface="Calibri"/>
              </a:rPr>
              <a:t>Ground Meats – 160 F</a:t>
            </a:r>
          </a:p>
          <a:p>
            <a:r>
              <a:rPr lang="en-US" dirty="0">
                <a:cs typeface="Calibri"/>
              </a:rPr>
              <a:t>Ground Poultry – 165 F </a:t>
            </a:r>
          </a:p>
          <a:p>
            <a:r>
              <a:rPr lang="en-US" dirty="0">
                <a:cs typeface="Calibri"/>
              </a:rPr>
              <a:t>Ham, fresh or smoked (uncooked) - 145 F and allow to rest for at least 3 minutes </a:t>
            </a:r>
          </a:p>
          <a:p>
            <a:r>
              <a:rPr lang="en-US" dirty="0">
                <a:cs typeface="Calibri"/>
              </a:rPr>
              <a:t>Ham, fully cooked (to reheat) - 140 F if the ham was not packaged in a USDA-inspected plant. If the ham was not packaged in a USDA-inspected plant, reheat to 165 F.</a:t>
            </a:r>
          </a:p>
          <a:p>
            <a:r>
              <a:rPr lang="en-US" dirty="0">
                <a:cs typeface="Calibri"/>
              </a:rPr>
              <a:t>Poultry – 165 F</a:t>
            </a:r>
          </a:p>
          <a:p>
            <a:r>
              <a:rPr lang="en-US" dirty="0">
                <a:cs typeface="Calibri"/>
              </a:rPr>
              <a:t>Eggs – 160 F </a:t>
            </a:r>
          </a:p>
          <a:p>
            <a:r>
              <a:rPr lang="en-US" dirty="0">
                <a:cs typeface="Calibri"/>
              </a:rPr>
              <a:t>Fish and Shellfish – 145 F </a:t>
            </a:r>
          </a:p>
          <a:p>
            <a:r>
              <a:rPr lang="en-US" dirty="0">
                <a:cs typeface="Calibri"/>
              </a:rPr>
              <a:t>Leftovers – 165 F </a:t>
            </a:r>
          </a:p>
          <a:p>
            <a:r>
              <a:rPr lang="en-US" dirty="0">
                <a:cs typeface="Calibri"/>
              </a:rPr>
              <a:t>Casseroles – 165 F </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20</a:t>
            </a:fld>
            <a:endParaRPr lang="en-US"/>
          </a:p>
        </p:txBody>
      </p:sp>
    </p:spTree>
    <p:extLst>
      <p:ext uri="{BB962C8B-B14F-4D97-AF65-F5344CB8AC3E}">
        <p14:creationId xmlns:p14="http://schemas.microsoft.com/office/powerpoint/2010/main" val="135799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When you modify recipes to prepare a smaller amount of food, keep in mind that you may need to use smaller dishes, pots, pans, and other cooking utensils than those specified in the recipe. If you are reducing the size of a dish cooked on the stovetop, you may need a smaller skillet or pan.</a:t>
            </a:r>
            <a:endParaRPr lang="en-US" dirty="0">
              <a:cs typeface="Calibri"/>
            </a:endParaRPr>
          </a:p>
          <a:p>
            <a:endParaRPr lang="en-US" dirty="0">
              <a:cs typeface="Calibri"/>
            </a:endParaRPr>
          </a:p>
          <a:p>
            <a:r>
              <a:rPr lang="en-US" dirty="0">
                <a:cs typeface="Calibri"/>
              </a:rPr>
              <a:t>Choosing the right size pan is especially important if you mare modifying a recipe to prepare baked goods. To find the right size for your modified recipe, first the area of the pan used in the original recipe and then determine the area of the pan you will need to use for your modified recipe, based on how much of the recipe you will prepare. For example, if you are preparing one-half of a recipe, you will need to determine the area of the original pan and then find a pan with about half the area of the original pan. </a:t>
            </a:r>
          </a:p>
          <a:p>
            <a:endParaRPr lang="en-US" dirty="0">
              <a:cs typeface="Calibri"/>
            </a:endParaRPr>
          </a:p>
          <a:p>
            <a:r>
              <a:rPr lang="en-US" dirty="0">
                <a:cs typeface="Calibri"/>
              </a:rPr>
              <a:t>An easy way to do this is to refer to the charts on the next slide, or you can calculate the area of the pans yourself. </a:t>
            </a:r>
            <a:endParaRPr lang="en-US" dirty="0"/>
          </a:p>
          <a:p>
            <a:endParaRPr lang="en-US" dirty="0">
              <a:cs typeface="Calibri"/>
            </a:endParaRPr>
          </a:p>
          <a:p>
            <a:r>
              <a:rPr lang="en-US" dirty="0">
                <a:cs typeface="Calibri"/>
              </a:rPr>
              <a:t>***Additional Information for Instructors to Share, if needed or desired***</a:t>
            </a:r>
          </a:p>
          <a:p>
            <a:pPr marL="742950" lvl="1" indent="-285750">
              <a:lnSpc>
                <a:spcPct val="90000"/>
              </a:lnSpc>
              <a:spcAft>
                <a:spcPts val="600"/>
              </a:spcAft>
              <a:buFont typeface="Arial"/>
              <a:buChar char="•"/>
            </a:pPr>
            <a:endParaRPr lang="en-US" dirty="0">
              <a:cs typeface="Calibri"/>
            </a:endParaRPr>
          </a:p>
          <a:p>
            <a:r>
              <a:rPr lang="en-US" dirty="0">
                <a:cs typeface="Calibri"/>
              </a:rPr>
              <a:t>To calculate the area of a square pan, multiply the length of the pan by the width of the pan </a:t>
            </a:r>
            <a:endParaRPr lang="en-US" dirty="0"/>
          </a:p>
          <a:p>
            <a:r>
              <a:rPr lang="en-US" dirty="0">
                <a:cs typeface="Calibri"/>
              </a:rPr>
              <a:t>To calculate the area of a circular pan, multiply 3.14 (or pi) by the radius of the circle squared. The radius of the circle is the distance from the center of the circle to the outer edge (circumference of a circle). The radius of an 8-inch pan is 4 inches, The radius of a 9-inch pan is 4.5 inches. </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21</a:t>
            </a:fld>
            <a:endParaRPr lang="en-US"/>
          </a:p>
        </p:txBody>
      </p:sp>
    </p:spTree>
    <p:extLst>
      <p:ext uri="{BB962C8B-B14F-4D97-AF65-F5344CB8AC3E}">
        <p14:creationId xmlns:p14="http://schemas.microsoft.com/office/powerpoint/2010/main" val="304837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table lists the area for several popular sizes of baking pans. On the right of the screen you will find the pan area you will need to prepare half of the recipe. </a:t>
            </a:r>
            <a:endParaRPr lang="en-US" dirty="0"/>
          </a:p>
          <a:p>
            <a:endParaRPr lang="en-US" dirty="0">
              <a:cs typeface="Calibri"/>
            </a:endParaRPr>
          </a:p>
          <a:p>
            <a:r>
              <a:rPr lang="en-US" dirty="0">
                <a:cs typeface="Calibri"/>
              </a:rPr>
              <a:t>For example, </a:t>
            </a:r>
          </a:p>
          <a:p>
            <a:endParaRPr lang="en-US" dirty="0">
              <a:cs typeface="Calibri"/>
            </a:endParaRPr>
          </a:p>
          <a:p>
            <a:r>
              <a:rPr lang="en-US" dirty="0">
                <a:cs typeface="Calibri"/>
              </a:rPr>
              <a:t>If you're preparing a recipe for a cake that bakes in a 9 x 13 inch pan, you would need a pan that has an area of about 59 inches. You could consider an 8-inch or 9-inch round pan or an 8x8  inch square pan as the area of these pans is close to the area you need.</a:t>
            </a:r>
            <a:endParaRPr lang="en-US" dirty="0"/>
          </a:p>
          <a:p>
            <a:endParaRPr lang="en-US" dirty="0">
              <a:cs typeface="Calibri"/>
            </a:endParaRPr>
          </a:p>
          <a:p>
            <a:r>
              <a:rPr lang="en-US" dirty="0">
                <a:cs typeface="Calibri"/>
              </a:rPr>
              <a:t>If you're preparing a recipe that bakes in a 9-inch square pan, the area of that pan is 81-inches. To. Prepare half the recipe, you will need a pan with an area of about 41-inches. You might consider a 8.5 inch. X 4.5 inch loaf pan. </a:t>
            </a:r>
          </a:p>
          <a:p>
            <a:endParaRPr lang="en-US" dirty="0">
              <a:cs typeface="Calibri"/>
            </a:endParaRPr>
          </a:p>
          <a:p>
            <a:r>
              <a:rPr lang="en-US" dirty="0">
                <a:cs typeface="Calibri"/>
              </a:rPr>
              <a:t>You can also consider baking some recipes in individual muffin tins, mini loaf pans, or other smaller pans. </a:t>
            </a:r>
          </a:p>
          <a:p>
            <a:endParaRPr lang="en-US" dirty="0">
              <a:cs typeface="Calibri"/>
            </a:endParaRPr>
          </a:p>
          <a:p>
            <a:r>
              <a:rPr lang="en-US" dirty="0">
                <a:cs typeface="Calibri"/>
              </a:rPr>
              <a:t>You may find that for some recipes, especially recipes for baked goods, it may be easier for you to prepare the original recipe and then freeze some of the foods for later use. </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22</a:t>
            </a:fld>
            <a:endParaRPr lang="en-US"/>
          </a:p>
        </p:txBody>
      </p:sp>
    </p:spTree>
    <p:extLst>
      <p:ext uri="{BB962C8B-B14F-4D97-AF65-F5344CB8AC3E}">
        <p14:creationId xmlns:p14="http://schemas.microsoft.com/office/powerpoint/2010/main" val="325007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Freezing food is a useful strategy when you are cooking for yourself or a small group. If you are preparing a recipe and won’t use all of the food before it spoils, consider freezing some of the dish to enjoy later or even to share with a friend or family member. Freezing foods can help you maximize your time, effort, and money by preparing food once and having it on-hand to eat later. This can be especially helpful for days when you are very busy, days that you are tired, and days that aren’t feeling well. </a:t>
            </a:r>
            <a:endParaRPr lang="en-US" dirty="0">
              <a:cs typeface="Calibri"/>
            </a:endParaRPr>
          </a:p>
          <a:p>
            <a:endParaRPr lang="en-US" dirty="0"/>
          </a:p>
          <a:p>
            <a:r>
              <a:rPr lang="en-US" dirty="0"/>
              <a:t>You may also want to freeze food that you purchase but can't use before it spoils. For example, if chicken thighs are on sale at your grocery store, but you won't use the full amount in the package, consider freezing some of the chicken to use later on, if you have space and your food budget allows.</a:t>
            </a:r>
            <a:endParaRPr lang="en-US" dirty="0">
              <a:cs typeface="Calibri"/>
            </a:endParaRPr>
          </a:p>
          <a:p>
            <a:endParaRPr lang="en-US" dirty="0">
              <a:cs typeface="Calibri"/>
            </a:endParaRPr>
          </a:p>
          <a:p>
            <a:r>
              <a:rPr lang="en-US" dirty="0">
                <a:cs typeface="Calibri"/>
              </a:rPr>
              <a:t>Let's discuss a few things to remember when we are freezing prepared foods at home: </a:t>
            </a:r>
          </a:p>
          <a:p>
            <a:endParaRPr lang="en-US" dirty="0"/>
          </a:p>
          <a:p>
            <a:r>
              <a:rPr lang="en-US" dirty="0"/>
              <a:t>Make sure the food is cooled before freezing. You may need to place the prepared food in a shallow container. Then place the container in a pan or a sink filled with ice water to cool the food. Remember that prepared food should be cooled and in the freezer within two hours.</a:t>
            </a:r>
            <a:endParaRPr lang="en-US" dirty="0">
              <a:cs typeface="Calibri"/>
            </a:endParaRPr>
          </a:p>
          <a:p>
            <a:r>
              <a:rPr lang="en-US" dirty="0"/>
              <a:t>After the food is cooled, package and freeze the food quickly. When you are choosing packages for your frozen food, make sure the packages are: </a:t>
            </a:r>
            <a:endParaRPr lang="en-US" dirty="0">
              <a:cs typeface="Calibri"/>
            </a:endParaRPr>
          </a:p>
          <a:p>
            <a:pPr marL="285750" indent="-285750">
              <a:buFont typeface="Symbol"/>
              <a:buChar char="•"/>
            </a:pPr>
            <a:r>
              <a:rPr lang="en-US" dirty="0"/>
              <a:t>Airtight</a:t>
            </a:r>
          </a:p>
          <a:p>
            <a:pPr marL="285750" indent="-285750">
              <a:buFont typeface="Symbol"/>
              <a:buChar char="•"/>
            </a:pPr>
            <a:r>
              <a:rPr lang="en-US" dirty="0"/>
              <a:t>Moisture-proof</a:t>
            </a:r>
          </a:p>
          <a:p>
            <a:pPr marL="285750" indent="-285750">
              <a:buFont typeface="Symbol"/>
              <a:buChar char="•"/>
            </a:pPr>
            <a:r>
              <a:rPr lang="en-US" dirty="0"/>
              <a:t>Odor-proof</a:t>
            </a:r>
            <a:endParaRPr lang="en-US" dirty="0">
              <a:cs typeface="Calibri"/>
            </a:endParaRPr>
          </a:p>
          <a:p>
            <a:pPr marL="285750" indent="-285750">
              <a:buFont typeface="Symbol"/>
              <a:buChar char="•"/>
            </a:pPr>
            <a:r>
              <a:rPr lang="en-US" dirty="0"/>
              <a:t>Vapor-proof</a:t>
            </a:r>
            <a:endParaRPr lang="en-US" dirty="0">
              <a:cs typeface="Calibri"/>
            </a:endParaRPr>
          </a:p>
          <a:p>
            <a:r>
              <a:rPr lang="en-US" dirty="0"/>
              <a:t> Make sure that rigid containers made of plastic or glass are made for freezing and the cover fits tightly. Many containers have a snowflake symbol on them indicating they are freezer safe.</a:t>
            </a:r>
            <a:endParaRPr lang="en-US" dirty="0">
              <a:cs typeface="Calibri"/>
            </a:endParaRPr>
          </a:p>
          <a:p>
            <a:r>
              <a:rPr lang="en-US" dirty="0"/>
              <a:t> Freezer bags, freezer wrap, and freezer paper can be used to freeze prepared foods. Freezer bags are useful for foods that have an irregular shape and for liquid packed foods. </a:t>
            </a:r>
          </a:p>
          <a:p>
            <a:r>
              <a:rPr lang="en-US" dirty="0"/>
              <a:t>When using freezer bags, make sure you press and remove as much air as possible before sealing. </a:t>
            </a:r>
            <a:endParaRPr lang="en-US" dirty="0">
              <a:cs typeface="Calibri"/>
            </a:endParaRPr>
          </a:p>
          <a:p>
            <a:r>
              <a:rPr lang="en-US" dirty="0"/>
              <a:t> Foods expand when they freeze, so make sure you leave some headspace at the top of the container to allow for expansion. </a:t>
            </a:r>
          </a:p>
          <a:p>
            <a:endParaRPr lang="en-US" dirty="0"/>
          </a:p>
          <a:p>
            <a:r>
              <a:rPr lang="en-US" dirty="0"/>
              <a:t>You can refer to the handout about freezing foods to learn more about guidelines for leaving enough headspace and to learn more about freezing different types of foods. </a:t>
            </a:r>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23</a:t>
            </a:fld>
            <a:endParaRPr lang="en-US"/>
          </a:p>
        </p:txBody>
      </p:sp>
    </p:spTree>
    <p:extLst>
      <p:ext uri="{BB962C8B-B14F-4D97-AF65-F5344CB8AC3E}">
        <p14:creationId xmlns:p14="http://schemas.microsoft.com/office/powerpoint/2010/main" val="3289381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you are ready to use foods that you thawed, remember to thaw foods safely. You can safely thaw foods by placing the package in a refrigerator with a container to avoid drips and spills; in cold water with the foods packaged in waterproof wrapping, changing the water every 30 minutes so the water remains cold, or in the microwave using the defrost setting. Foods should not be thawed at room temperature. </a:t>
            </a:r>
          </a:p>
        </p:txBody>
      </p:sp>
      <p:sp>
        <p:nvSpPr>
          <p:cNvPr id="4" name="Slide Number Placeholder 3"/>
          <p:cNvSpPr>
            <a:spLocks noGrp="1"/>
          </p:cNvSpPr>
          <p:nvPr>
            <p:ph type="sldNum" sz="quarter" idx="5"/>
          </p:nvPr>
        </p:nvSpPr>
        <p:spPr/>
        <p:txBody>
          <a:bodyPr/>
          <a:lstStyle/>
          <a:p>
            <a:fld id="{F2AEF908-39D8-4CED-B07A-C9C9F3722309}" type="slidenum">
              <a:rPr lang="en-US"/>
              <a:t>24</a:t>
            </a:fld>
            <a:endParaRPr lang="en-US"/>
          </a:p>
        </p:txBody>
      </p:sp>
    </p:spTree>
    <p:extLst>
      <p:ext uri="{BB962C8B-B14F-4D97-AF65-F5344CB8AC3E}">
        <p14:creationId xmlns:p14="http://schemas.microsoft.com/office/powerpoint/2010/main" val="246510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"Let's imagine you want to prepare this recipe for roast chicken and oranges. The recipe serves 4 but you only want to serve 1-2 people. What are some things you might do?" </a:t>
            </a:r>
            <a:endParaRPr lang="en-US">
              <a:cs typeface="Calibri"/>
            </a:endParaRPr>
          </a:p>
          <a:p>
            <a:endParaRPr lang="en-US" dirty="0"/>
          </a:p>
          <a:p>
            <a:r>
              <a:rPr lang="en-US" dirty="0"/>
              <a:t>Possible answers include: </a:t>
            </a:r>
            <a:endParaRPr lang="en-US" dirty="0">
              <a:cs typeface="Calibri"/>
            </a:endParaRPr>
          </a:p>
          <a:p>
            <a:pPr marL="171450" indent="-171450">
              <a:buFont typeface="Arial"/>
              <a:buChar char="•"/>
            </a:pPr>
            <a:r>
              <a:rPr lang="en-US" dirty="0">
                <a:cs typeface="Calibri"/>
              </a:rPr>
              <a:t>Prepare half the recipe</a:t>
            </a:r>
          </a:p>
          <a:p>
            <a:pPr marL="171450" indent="-171450">
              <a:buFont typeface="Arial"/>
              <a:buChar char="•"/>
            </a:pPr>
            <a:r>
              <a:rPr lang="en-US" dirty="0">
                <a:cs typeface="Calibri"/>
              </a:rPr>
              <a:t>Prepare the full recipe and enjoy the roast chicken at a later meal</a:t>
            </a:r>
          </a:p>
          <a:p>
            <a:pPr marL="171450" indent="-171450">
              <a:buFont typeface="Arial"/>
              <a:buChar char="•"/>
            </a:pPr>
            <a:r>
              <a:rPr lang="en-US" dirty="0">
                <a:cs typeface="Calibri"/>
              </a:rPr>
              <a:t>Prepare the full recipe and repurpose the roast chicken into another dish later. You might use the chicken to prepare chicken salad, or serve the roast chicken on top of a bed of greens and other fruits and vegetables, you could add the roast chicken to a pasta dish or a grain bowl, or incorporate the roast chicken in a wrap, casserole, or soup. </a:t>
            </a:r>
          </a:p>
          <a:p>
            <a:pPr marL="171450" indent="-171450">
              <a:buFont typeface="Arial"/>
              <a:buChar char="•"/>
            </a:pPr>
            <a:endParaRPr lang="en-US" dirty="0">
              <a:cs typeface="Calibri"/>
            </a:endParaRPr>
          </a:p>
          <a:p>
            <a:r>
              <a:rPr lang="en-US">
                <a:cs typeface="Calibri"/>
              </a:rPr>
              <a:t>Advise participants that this recipe is included on the handout for the lesson if they would like to prepare the dish at home. </a:t>
            </a:r>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smtClean="0"/>
              <a:t>25</a:t>
            </a:fld>
            <a:endParaRPr lang="en-US"/>
          </a:p>
        </p:txBody>
      </p:sp>
    </p:spTree>
    <p:extLst>
      <p:ext uri="{BB962C8B-B14F-4D97-AF65-F5344CB8AC3E}">
        <p14:creationId xmlns:p14="http://schemas.microsoft.com/office/powerpoint/2010/main" val="202058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Today, we talked about a few different strategies we might use when we are cooking for ourselves, for two people, or even for a smaller group of people. Sometimes cooking for one or two people can be challenging, so remember to look for the ways that make mealtimes pleasant and enjoyable for you. Remember to choose meals and snacks that give our bodies all the nutrients we need to be our best, and balance convenience options with their cost and their nutritional value. Make the most of your valuable time and money by using leftovers and planned overs and explore your creativity with customizable dishes. Modifying recipes and freezing food can also be useful tools, especially if you find that many recipes prepare more food than you'll need! </a:t>
            </a:r>
          </a:p>
          <a:p>
            <a:endParaRPr lang="en-US" dirty="0">
              <a:cs typeface="Calibri"/>
            </a:endParaRPr>
          </a:p>
          <a:p>
            <a:endParaRPr lang="en-US" dirty="0"/>
          </a:p>
          <a:p>
            <a:r>
              <a:rPr lang="en-US" dirty="0"/>
              <a:t>Ask if participants have any questions or comments. </a:t>
            </a:r>
          </a:p>
          <a:p>
            <a:endParaRPr lang="en-US" dirty="0">
              <a:cs typeface="Calibri"/>
            </a:endParaRPr>
          </a:p>
          <a:p>
            <a:r>
              <a:rPr lang="en-US" dirty="0">
                <a:cs typeface="Calibri"/>
              </a:rPr>
              <a:t>Ask: "Did anyone think of a strategy that would like to try, or will continue doing, when you are cooking for 1 or 2 people?" Ask for a few volunteers to share. </a:t>
            </a:r>
          </a:p>
          <a:p>
            <a:endParaRPr lang="en-US" dirty="0">
              <a:cs typeface="Calibri"/>
            </a:endParaRPr>
          </a:p>
          <a:p>
            <a:r>
              <a:rPr lang="en-US" dirty="0">
                <a:cs typeface="Calibri"/>
              </a:rPr>
              <a:t>Encourage participants to try different strategies for cooking for one to two people. It may take time to find the techniques that work best for you! </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26</a:t>
            </a:fld>
            <a:endParaRPr lang="en-US"/>
          </a:p>
        </p:txBody>
      </p:sp>
    </p:spTree>
    <p:extLst>
      <p:ext uri="{BB962C8B-B14F-4D97-AF65-F5344CB8AC3E}">
        <p14:creationId xmlns:p14="http://schemas.microsoft.com/office/powerpoint/2010/main" val="163941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Leftovers and "planned overs" can be especially helpful when you're cooking for yourself or a smaller group. Many recipes are written to serve more than one or two people, so finding ways to use leftovers can help you save time and money and keep you from throwing out good food! </a:t>
            </a:r>
          </a:p>
          <a:p>
            <a:endParaRPr lang="en-US" dirty="0">
              <a:cs typeface="Calibri"/>
            </a:endParaRPr>
          </a:p>
          <a:p>
            <a:r>
              <a:rPr lang="en-US" dirty="0">
                <a:cs typeface="Calibri"/>
              </a:rPr>
              <a:t>As you are planning your meals, think about ways that you can incorporate leftovers into your meal plan. It may be that you plan to reheat the same dish and enjoy it later in the week. </a:t>
            </a:r>
            <a:r>
              <a:rPr lang="en-US" dirty="0"/>
              <a:t> You may also think of ways to repurpose your leftovers into "planned overs" - by incorporating those leftovers into a new dish.</a:t>
            </a:r>
            <a:endParaRPr lang="en-US" dirty="0">
              <a:cs typeface="Calibri"/>
            </a:endParaRPr>
          </a:p>
          <a:p>
            <a:endParaRPr lang="en-US" dirty="0"/>
          </a:p>
          <a:p>
            <a:r>
              <a:rPr lang="en-US" dirty="0"/>
              <a:t>Here are a few examples: </a:t>
            </a:r>
            <a:endParaRPr lang="en-US" dirty="0">
              <a:cs typeface="Calibri"/>
            </a:endParaRPr>
          </a:p>
          <a:p>
            <a:pPr marL="171450" indent="-171450">
              <a:buFont typeface="Arial"/>
              <a:buChar char="•"/>
            </a:pPr>
            <a:r>
              <a:rPr lang="en-US" dirty="0"/>
              <a:t>If you plan to serve roast chicken for dinner, you could also plan to use the leftover chicken later in the week by adding it to a soup, a casserole, or serving it on top of a salad. </a:t>
            </a:r>
            <a:endParaRPr lang="en-US" dirty="0">
              <a:cs typeface="Calibri"/>
            </a:endParaRPr>
          </a:p>
          <a:p>
            <a:pPr marL="171450" indent="-171450">
              <a:buFont typeface="Arial"/>
              <a:buChar char="•"/>
            </a:pPr>
            <a:r>
              <a:rPr lang="en-US" dirty="0">
                <a:cs typeface="Calibri"/>
              </a:rPr>
              <a:t>If you serve chili one night, plan to use the leftover chili as a topping for a baked potato or a sauce for pasta later in the week. </a:t>
            </a:r>
          </a:p>
          <a:p>
            <a:pPr marL="171450" indent="-171450">
              <a:buFont typeface="Arial"/>
              <a:buChar char="•"/>
            </a:pPr>
            <a:r>
              <a:rPr lang="en-US" dirty="0">
                <a:cs typeface="Calibri"/>
              </a:rPr>
              <a:t>If you prepare a vegetable beef soup, chop extra vegetables that you can use on salad for lunch or dinner later in the week. </a:t>
            </a:r>
          </a:p>
          <a:p>
            <a:endParaRPr lang="en-US" dirty="0">
              <a:cs typeface="Calibri"/>
            </a:endParaRPr>
          </a:p>
          <a:p>
            <a:pPr>
              <a:buFont typeface="Arial"/>
            </a:pPr>
            <a:r>
              <a:rPr lang="en-US" dirty="0">
                <a:cs typeface="Calibri"/>
              </a:rPr>
              <a:t>Leftovers and planned overs are a great way to save time and money, but we do want to make sure we handle leftovers safely so that they remain safe to eat. Some of the important steps to remember are: </a:t>
            </a:r>
          </a:p>
          <a:p>
            <a:pPr>
              <a:buFont typeface="Arial"/>
            </a:pPr>
            <a:endParaRPr lang="en-US" dirty="0">
              <a:cs typeface="Calibri"/>
            </a:endParaRPr>
          </a:p>
          <a:p>
            <a:pPr>
              <a:buFont typeface="Arial"/>
            </a:pPr>
            <a:r>
              <a:rPr lang="en-US" dirty="0">
                <a:cs typeface="Calibri"/>
              </a:rPr>
              <a:t>1. Use leftovers within 3-4 days. As you're planning your meals, include leftovers in your meal plan, but make sure they will be used within 4 days. </a:t>
            </a:r>
          </a:p>
          <a:p>
            <a:pPr>
              <a:buFont typeface="Arial"/>
            </a:pPr>
            <a:r>
              <a:rPr lang="en-US" dirty="0">
                <a:cs typeface="Calibri"/>
              </a:rPr>
              <a:t>2. Refrigerate or freeze perishable foods within two hours (or one hour if the temperature is above 90 F) of their preparation or from removing them from the refrigerator or freezer because </a:t>
            </a:r>
            <a:r>
              <a:rPr lang="en-US" dirty="0"/>
              <a:t>bacteria that can cause illness grow rapidly at room </a:t>
            </a:r>
            <a:r>
              <a:rPr lang="en-US" dirty="0" err="1"/>
              <a:t>temperature.l</a:t>
            </a:r>
            <a:endParaRPr lang="en-US" dirty="0" err="1">
              <a:cs typeface="Calibri"/>
            </a:endParaRPr>
          </a:p>
          <a:p>
            <a:pPr>
              <a:buFont typeface="Arial"/>
            </a:pPr>
            <a:r>
              <a:rPr lang="en-US" dirty="0">
                <a:cs typeface="Calibri"/>
              </a:rPr>
              <a:t>3. If you are reheating leftovers, use a food thermometer to make sure the food is warmed to at least 165 F. </a:t>
            </a:r>
          </a:p>
          <a:p>
            <a:pPr>
              <a:buFont typeface="Arial"/>
            </a:pPr>
            <a:endParaRPr lang="en-US" dirty="0">
              <a:cs typeface="Calibri"/>
            </a:endParaRPr>
          </a:p>
          <a:p>
            <a:pPr>
              <a:buFont typeface="Arial"/>
            </a:pPr>
            <a:endParaRPr lang="en-US" dirty="0">
              <a:cs typeface="Calibri"/>
            </a:endParaRPr>
          </a:p>
          <a:p>
            <a:endParaRPr lang="en-US" dirty="0"/>
          </a:p>
          <a:p>
            <a:r>
              <a:rPr lang="en-US" b="1" dirty="0"/>
              <a:t>Ask: </a:t>
            </a:r>
            <a:r>
              <a:rPr lang="en-US" dirty="0"/>
              <a:t>“What are some ways that you use leftovers?”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3</a:t>
            </a:fld>
            <a:endParaRPr lang="en-US"/>
          </a:p>
        </p:txBody>
      </p:sp>
    </p:spTree>
    <p:extLst>
      <p:ext uri="{BB962C8B-B14F-4D97-AF65-F5344CB8AC3E}">
        <p14:creationId xmlns:p14="http://schemas.microsoft.com/office/powerpoint/2010/main" val="241009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you're planning meals, aim to include the foods that fuel our body and give us the nutrients we need to be our best and do the things we need and want to do. Aim to include a variety of fruits and vegetables, dairy products, whole grains, fish and seafood, beans and peas, nuts and seeds, and other lean protein foods like meat and poultry. All of these foods give us different types of nutrients that our bodies need to work their best. </a:t>
            </a:r>
          </a:p>
          <a:p>
            <a:endParaRPr lang="en-US" dirty="0">
              <a:cs typeface="Calibri"/>
            </a:endParaRPr>
          </a:p>
          <a:p>
            <a:r>
              <a:rPr lang="en-US" dirty="0">
                <a:cs typeface="Calibri"/>
              </a:rPr>
              <a:t>You've probably seen MyPlate, which can help you plan meals and snacks that include the different types of foods our bodies need.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t>4</a:t>
            </a:fld>
            <a:endParaRPr lang="en-US"/>
          </a:p>
        </p:txBody>
      </p:sp>
    </p:spTree>
    <p:extLst>
      <p:ext uri="{BB962C8B-B14F-4D97-AF65-F5344CB8AC3E}">
        <p14:creationId xmlns:p14="http://schemas.microsoft.com/office/powerpoint/2010/main" val="53387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You've likely seen many options in food stores that are designed to make meals faster, easier, and more convenient. Whether it's a frozen or refrigerated pre-prepared meals, chopped produce items, or foods, like canned fruits and vegetables or rice that are , sold in individual or smaller sized packages, these products offer convenience and can save time, especially when you're cooking for one or two people. </a:t>
            </a:r>
          </a:p>
          <a:p>
            <a:endParaRPr lang="en-US" dirty="0">
              <a:cs typeface="Calibri"/>
            </a:endParaRPr>
          </a:p>
          <a:p>
            <a:r>
              <a:rPr lang="en-US" dirty="0">
                <a:cs typeface="Calibri"/>
              </a:rPr>
              <a:t>Sometimes, convenience foods can come with a higher price and can sometimes have higher amounts of sodium, saturated fats, or added sugars and offer fewer vitamins, minerals, fiber, and other nutrients as compared to other foods. To help make a choice that's right for you - </a:t>
            </a:r>
          </a:p>
          <a:p>
            <a:endParaRPr lang="en-US" dirty="0">
              <a:cs typeface="Calibri"/>
            </a:endParaRPr>
          </a:p>
          <a:p>
            <a:r>
              <a:rPr lang="en-US" dirty="0">
                <a:cs typeface="Calibri"/>
              </a:rPr>
              <a:t>1. Compare prices. Use the unit price to help you compare brands and product sizes. Compare prices of products that are sold in individual size packages vs. Those sold in larger amounts.</a:t>
            </a:r>
          </a:p>
          <a:p>
            <a:endParaRPr lang="en-US" dirty="0">
              <a:cs typeface="Calibri"/>
            </a:endParaRPr>
          </a:p>
          <a:p>
            <a:r>
              <a:rPr lang="en-US" dirty="0">
                <a:cs typeface="Calibri"/>
              </a:rPr>
              <a:t>2. </a:t>
            </a:r>
            <a:r>
              <a:rPr lang="en-US" dirty="0"/>
              <a:t>Consider your budget, your storage space, and the amount of the food you need and will use before it spoils to find the best choice for you. If the largest package size is a better deal, you have the room to store the food, and  you will use it or freeze it before it spoils, that might be a good option for you. But if you won't use or can't store the food before it spoils, a smaller package may be a better option for you. </a:t>
            </a:r>
            <a:endParaRPr lang="en-US" dirty="0">
              <a:cs typeface="Calibri"/>
            </a:endParaRPr>
          </a:p>
          <a:p>
            <a:endParaRPr lang="en-US" dirty="0">
              <a:cs typeface="Calibri"/>
            </a:endParaRPr>
          </a:p>
          <a:p>
            <a:r>
              <a:rPr lang="en-US" dirty="0">
                <a:cs typeface="Calibri"/>
              </a:rPr>
              <a:t>3. As you make your food choices, remember to balance convenience with cost and nutrition. Pre-sliced produce packaged small portions are often more expensive. You might ask yourself if these items will help you incorporate fruits and vegetable into your snacks, or make it more likely that you will prepare meals for yourself at home? If so, and these options fit in your food budget, they may be a good choice for you. Remember that canned and frozen options are good choices and can save time chopping and preparing many food items. To reduce sodium and added sugars, look for "low sodium" or "no sodium added" canned vegetables and canned fruits that are packed in 100% juice or water. Rinsing and draining canned vegetables can help reduce sodium even more. </a:t>
            </a:r>
          </a:p>
          <a:p>
            <a:endParaRPr lang="en-US" dirty="0">
              <a:cs typeface="Calibri"/>
            </a:endParaRPr>
          </a:p>
          <a:p>
            <a:r>
              <a:rPr lang="en-US" dirty="0">
                <a:cs typeface="Calibri"/>
              </a:rPr>
              <a:t>4. Remember to look for ways to incorporate the foods that give us vitamins, minerals, fiber, and other nutrients into your meal. If you're considering a dish that is pre-prepared, like a frozen meal, look for options that include fruits, vegetables, whole grains, lean proteins, and other important foods we need. For example, if you are searching for a frozen pasta dish that you heat at home, look for options that include vegetables and/or whole grain noodles. You can also think of simple ways to add fruits, vegetables, whole grains, and other nutritious foods into your overall meal. For example, if you are preparing a frozen pizza, you could add additional vegetable toppings, like olives, spinach, tomatoes, peppers, or mushrooms. Or plan to purchase a bagged salad mix and serve your pizza with a side salad. </a:t>
            </a:r>
          </a:p>
          <a:p>
            <a:endParaRPr lang="en-US" dirty="0">
              <a:cs typeface="Calibri"/>
            </a:endParaRPr>
          </a:p>
          <a:p>
            <a:r>
              <a:rPr lang="en-US" dirty="0">
                <a:cs typeface="Calibri"/>
              </a:rPr>
              <a:t>5. The Nutrition Facts Label is a useful tool that helps you find the amount of calories and nutrients in a serving of a food or beverage. Use the Nutrition Facts Label to compare products. For example, if you are deciding which type of rice you want to purchase, you could use the Nutrition Facts Label to compare the amount of sodium, in other nutrients, for rice that is pre-cooked and packaged in individual cups, frozen rice, and rice you prepare at home on your stove. Use the nutrition information to help you decide on the best choice for you. </a:t>
            </a: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5</a:t>
            </a:fld>
            <a:endParaRPr lang="en-US"/>
          </a:p>
        </p:txBody>
      </p:sp>
    </p:spTree>
    <p:extLst>
      <p:ext uri="{BB962C8B-B14F-4D97-AF65-F5344CB8AC3E}">
        <p14:creationId xmlns:p14="http://schemas.microsoft.com/office/powerpoint/2010/main" val="260762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dishes into your meal plan that you can easily customize to fit the amount of food you want to prepare and the foods that you have on-hand and need to use. These meals are quick, easy, and delicious options. </a:t>
            </a:r>
            <a:r>
              <a:rPr lang="en-US" dirty="0"/>
              <a:t>These dishes are a great option when you are cooking for yourself or for two people</a:t>
            </a:r>
            <a:r>
              <a:rPr lang="en-US" dirty="0">
                <a:cs typeface="Calibri"/>
              </a:rPr>
              <a:t> dishes because leftovers can be easily incorporated into these dishes and you can easily prepare an amount that you need. Dishes like grain bowls, pasta dishes, frittatas, omelets and scrambles, and pizzas can be easily customized to fit the ingredients you have on-hand the amount of people you need to serve. </a:t>
            </a:r>
          </a:p>
          <a:p>
            <a:endParaRPr lang="en-US" dirty="0">
              <a:cs typeface="Calibri"/>
            </a:endParaRPr>
          </a:p>
          <a:p>
            <a:endParaRPr lang="en-US" dirty="0">
              <a:cs typeface="Calibri"/>
            </a:endParaRPr>
          </a:p>
          <a:p>
            <a:r>
              <a:rPr lang="en-US" dirty="0">
                <a:cs typeface="Calibri"/>
              </a:rPr>
              <a:t>Egg dishes like frittatas, omelets, and scrambles are a delicious meal for breakfast and other times of the day. Small, oven-safe skillets are useful for preparing frittatas to serve a smaller group of people. An egg scramble is basically scrambled eggs mixed with your choice of toppings, like cheese, lean meats, vegetables, and herbs for flavor! </a:t>
            </a:r>
          </a:p>
          <a:p>
            <a:endParaRPr lang="en-US" dirty="0">
              <a:cs typeface="Calibri"/>
            </a:endParaRPr>
          </a:p>
          <a:p>
            <a:r>
              <a:rPr lang="en-US" dirty="0">
                <a:cs typeface="Calibri"/>
              </a:rPr>
              <a:t>Personal pizzas are an easy, versatile dish that you can prepare using pizza crust, Italian bread, English muffins, flat bread, bagels, naan (a flat bread popular in Western Asian cuisines), and more! Add flavor to your pizza with your choice of sauce, cheese, and toppings for a quick and delicious meal!. </a:t>
            </a:r>
          </a:p>
          <a:p>
            <a:r>
              <a:rPr lang="en-US" dirty="0">
                <a:cs typeface="Calibri"/>
              </a:rPr>
              <a:t>There are many ways to incorporate a variety of foods into your personal pizzas. Here are just a few examples of pizzas that incorporate toppings beyond </a:t>
            </a:r>
            <a:r>
              <a:rPr lang="en-US" dirty="0" err="1">
                <a:cs typeface="Calibri"/>
              </a:rPr>
              <a:t>tradtional</a:t>
            </a:r>
            <a:r>
              <a:rPr lang="en-US" dirty="0">
                <a:cs typeface="Calibri"/>
              </a:rPr>
              <a:t> pizza toppings: </a:t>
            </a:r>
          </a:p>
          <a:p>
            <a:pPr marL="171450" indent="-171450">
              <a:buFont typeface="Arial"/>
              <a:buChar char="•"/>
            </a:pPr>
            <a:r>
              <a:rPr lang="en-US" dirty="0">
                <a:cs typeface="Calibri"/>
              </a:rPr>
              <a:t>Naan topped with hummus or tzatziki sauce, with feta cheese, cucumbers, olives, and red onions. </a:t>
            </a:r>
          </a:p>
          <a:p>
            <a:pPr marL="171450" indent="-171450">
              <a:buFont typeface="Arial"/>
              <a:buChar char="•"/>
            </a:pPr>
            <a:r>
              <a:rPr lang="en-US" dirty="0">
                <a:cs typeface="Calibri"/>
              </a:rPr>
              <a:t>Tostada topped with black beans or refried beans, with shredded lettuce, tomatoes, shredded cheese, and salsa. </a:t>
            </a:r>
          </a:p>
          <a:p>
            <a:endParaRPr lang="en-US" dirty="0">
              <a:cs typeface="Calibri"/>
            </a:endParaRPr>
          </a:p>
          <a:p>
            <a:r>
              <a:rPr lang="en-US" dirty="0">
                <a:cs typeface="Calibri"/>
              </a:rPr>
              <a:t>Let's talk more about simple steps you can use to create grain bowls...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AEF908-39D8-4CED-B07A-C9C9F3722309}" type="slidenum">
              <a:rPr lang="en-US"/>
              <a:t>6</a:t>
            </a:fld>
            <a:endParaRPr lang="en-US"/>
          </a:p>
        </p:txBody>
      </p:sp>
    </p:spTree>
    <p:extLst>
      <p:ext uri="{BB962C8B-B14F-4D97-AF65-F5344CB8AC3E}">
        <p14:creationId xmlns:p14="http://schemas.microsoft.com/office/powerpoint/2010/main" val="320365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 bowls are great options when you're cooking for one or two because you </a:t>
            </a:r>
            <a:r>
              <a:rPr lang="en-US" dirty="0">
                <a:cs typeface="Calibri"/>
              </a:rPr>
              <a:t>can easily prepare the amount of grains you need, some grains, like rice, are often packaged in single or double serving packages. These dishes are also a great way to incorporate leftovers, use foods that you have on-hand, and to think creatively to find new combinations that you enjoy! </a:t>
            </a:r>
            <a:endParaRPr lang="en-US" dirty="0"/>
          </a:p>
          <a:p>
            <a:endParaRPr lang="en-US" dirty="0">
              <a:cs typeface="Calibri"/>
            </a:endParaRPr>
          </a:p>
          <a:p>
            <a:r>
              <a:rPr lang="en-US" dirty="0">
                <a:cs typeface="Calibri"/>
              </a:rPr>
              <a:t> To make a grain bowl, first choose a grain base. You can choose anything you like or have on-hand. Some options include rice, pasta, quinoa, couscous, and even grits and oatmeal for a breakfast bowl. </a:t>
            </a:r>
          </a:p>
          <a:p>
            <a:endParaRPr lang="en-US" dirty="0">
              <a:cs typeface="Calibri"/>
            </a:endParaRPr>
          </a:p>
          <a:p>
            <a:r>
              <a:rPr lang="en-US" dirty="0">
                <a:cs typeface="Calibri"/>
              </a:rPr>
              <a:t>Next, add at least one add-in from the fruits and vegetables category and at least one add-in from the proteins category. Add as many as you like and have on-hand! Remember that you can incorporate canned, frozen, and fresh options. </a:t>
            </a:r>
          </a:p>
          <a:p>
            <a:r>
              <a:rPr lang="en-US" dirty="0">
                <a:cs typeface="Calibri"/>
              </a:rPr>
              <a:t>Examples of fruits and vegetables are corn, broccoli, carrots, oranges, berries, pineapple, radishes, lettuce, etc. </a:t>
            </a:r>
          </a:p>
          <a:p>
            <a:r>
              <a:rPr lang="en-US" dirty="0">
                <a:cs typeface="Calibri"/>
              </a:rPr>
              <a:t>Examples of protein foods are dried beans, lean meats, poultry, fish and seafood, nuts or nut butters, eggs, and tofu. </a:t>
            </a:r>
          </a:p>
          <a:p>
            <a:endParaRPr lang="en-US" dirty="0">
              <a:cs typeface="Calibri"/>
            </a:endParaRPr>
          </a:p>
          <a:p>
            <a:r>
              <a:rPr lang="en-US" dirty="0">
                <a:cs typeface="Calibri"/>
              </a:rPr>
              <a:t>Then, add a sauce to bring together your dish and add flavor. You can add any sauce that you enjoy and even add more than one if you prefer! Some examples are marinara or pesto sauce, salsa, guacamole, ginger or vinaigrette dressing, hot sauce, or yogurt. Even nut butters, fruit sauces, and a drizzle of syrup can be added to flavor your grain bowl of choice. </a:t>
            </a:r>
          </a:p>
          <a:p>
            <a:endParaRPr lang="en-US" dirty="0">
              <a:cs typeface="Calibri"/>
            </a:endParaRPr>
          </a:p>
          <a:p>
            <a:r>
              <a:rPr lang="en-US" dirty="0">
                <a:cs typeface="Calibri"/>
              </a:rPr>
              <a:t>Finally, add as many toppings as you desire. Some examples are shredded or crumbled cheese, chopped nuts, chopped herbs, crumbled tortilla chips, or a squeeze of lemon or lime juice. </a:t>
            </a:r>
          </a:p>
          <a:p>
            <a:endParaRPr lang="en-US" dirty="0">
              <a:cs typeface="Calibri"/>
            </a:endParaRPr>
          </a:p>
          <a:p>
            <a:r>
              <a:rPr lang="en-US" dirty="0">
                <a:cs typeface="Calibri"/>
              </a:rPr>
              <a:t>The possibilities are endless! </a:t>
            </a:r>
          </a:p>
        </p:txBody>
      </p:sp>
      <p:sp>
        <p:nvSpPr>
          <p:cNvPr id="4" name="Slide Number Placeholder 3"/>
          <p:cNvSpPr>
            <a:spLocks noGrp="1"/>
          </p:cNvSpPr>
          <p:nvPr>
            <p:ph type="sldNum" sz="quarter" idx="5"/>
          </p:nvPr>
        </p:nvSpPr>
        <p:spPr/>
        <p:txBody>
          <a:bodyPr/>
          <a:lstStyle/>
          <a:p>
            <a:fld id="{F2AEF908-39D8-4CED-B07A-C9C9F3722309}" type="slidenum">
              <a:rPr lang="en-US"/>
              <a:t>7</a:t>
            </a:fld>
            <a:endParaRPr lang="en-US"/>
          </a:p>
        </p:txBody>
      </p:sp>
    </p:spTree>
    <p:extLst>
      <p:ext uri="{BB962C8B-B14F-4D97-AF65-F5344CB8AC3E}">
        <p14:creationId xmlns:p14="http://schemas.microsoft.com/office/powerpoint/2010/main" val="322881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grain bowl that uses brown rice as a base, corn, chopped bell peppers and diced onions, and canned black beans. Salsa, guacamole, cheddar cheese, and a lime wedge add flavor and crushed tortilla chips add texture. </a:t>
            </a:r>
          </a:p>
        </p:txBody>
      </p:sp>
      <p:sp>
        <p:nvSpPr>
          <p:cNvPr id="4" name="Slide Number Placeholder 3"/>
          <p:cNvSpPr>
            <a:spLocks noGrp="1"/>
          </p:cNvSpPr>
          <p:nvPr>
            <p:ph type="sldNum" sz="quarter" idx="5"/>
          </p:nvPr>
        </p:nvSpPr>
        <p:spPr/>
        <p:txBody>
          <a:bodyPr/>
          <a:lstStyle/>
          <a:p>
            <a:fld id="{F2AEF908-39D8-4CED-B07A-C9C9F3722309}" type="slidenum">
              <a:rPr lang="en-US"/>
              <a:t>8</a:t>
            </a:fld>
            <a:endParaRPr lang="en-US"/>
          </a:p>
        </p:txBody>
      </p:sp>
    </p:spTree>
    <p:extLst>
      <p:ext uri="{BB962C8B-B14F-4D97-AF65-F5344CB8AC3E}">
        <p14:creationId xmlns:p14="http://schemas.microsoft.com/office/powerpoint/2010/main" val="367769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dirty="0">
                <a:cs typeface="Calibri"/>
              </a:rPr>
              <a:t> grain bowl could be served for breakfast, or for any meal. This bowl has a base of grits with diced tomatoes and a fried egg. Hot sauce and shredded cheese add flavor. </a:t>
            </a:r>
            <a:endParaRPr lang="en-US" dirty="0"/>
          </a:p>
        </p:txBody>
      </p:sp>
      <p:sp>
        <p:nvSpPr>
          <p:cNvPr id="4" name="Slide Number Placeholder 3"/>
          <p:cNvSpPr>
            <a:spLocks noGrp="1"/>
          </p:cNvSpPr>
          <p:nvPr>
            <p:ph type="sldNum" sz="quarter" idx="5"/>
          </p:nvPr>
        </p:nvSpPr>
        <p:spPr/>
        <p:txBody>
          <a:bodyPr/>
          <a:lstStyle/>
          <a:p>
            <a:fld id="{F2AEF908-39D8-4CED-B07A-C9C9F3722309}" type="slidenum">
              <a:rPr lang="en-US"/>
              <a:t>9</a:t>
            </a:fld>
            <a:endParaRPr lang="en-US"/>
          </a:p>
        </p:txBody>
      </p:sp>
    </p:spTree>
    <p:extLst>
      <p:ext uri="{BB962C8B-B14F-4D97-AF65-F5344CB8AC3E}">
        <p14:creationId xmlns:p14="http://schemas.microsoft.com/office/powerpoint/2010/main" val="423714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898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355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022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C12D-0192-A4C0-3304-C64D85AE6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F83AAF-1AEA-BCC1-2ADA-9B1E786F9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274A3-145B-28F2-CF9E-6B0EF1618019}"/>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1CCBB5ED-038E-D6CA-A199-38BB8F92A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F5142-B725-7062-55FA-19B98B4455C0}"/>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190046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D8D5-270B-A766-5AD7-B86397A82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B6281-F377-FA89-4155-0FDF87008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E7D53-4976-3794-10DB-FAEF18A078A0}"/>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77F857D1-6A22-4346-BD65-62FC81839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6CE07-388C-928D-47A5-6642931A6A38}"/>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300750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FFE-9C08-BD38-02D5-9008066F8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44EDF-00E0-42CB-D072-EC3158ECF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1D2A1-63C1-4964-FCE3-CA5B1F74EB1F}"/>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7867773C-1BAA-FC1A-97C5-0EAC4E3F9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C0532-37BD-AEF9-CC9D-52DD3576B57F}"/>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68956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5ED3-A774-0E46-A471-03FD62048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E39A7-BC99-8403-39B8-3064512D4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16B98B-65F3-081A-4BF4-764BA8BE6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2EFFF8-6E12-F659-22DE-C2FE52126CD6}"/>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6" name="Footer Placeholder 5">
            <a:extLst>
              <a:ext uri="{FF2B5EF4-FFF2-40B4-BE49-F238E27FC236}">
                <a16:creationId xmlns:a16="http://schemas.microsoft.com/office/drawing/2014/main" id="{7510A091-D390-24E8-70D2-84F0E605E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C3DB8-1858-0D26-A88E-780F0F8E1EFF}"/>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301538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53BD-DB04-BA05-D8B6-71BBBE75D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567E57-E4FE-2EE1-938B-07A38611E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31263-4B0F-ACE1-4C2A-DAE3CAA680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53364F-F4B5-B1E3-EA73-FDD88535A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A84238-5CBD-79D6-8497-1214627739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8FDC4-338E-F9B5-B839-A4A669FD4803}"/>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8" name="Footer Placeholder 7">
            <a:extLst>
              <a:ext uri="{FF2B5EF4-FFF2-40B4-BE49-F238E27FC236}">
                <a16:creationId xmlns:a16="http://schemas.microsoft.com/office/drawing/2014/main" id="{028AB40A-55E2-CC58-AA8C-D36E85EFC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58BF33-8278-FFB5-DC05-BD78FF7C99DC}"/>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329988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4F1B-879C-9035-B104-0A2CECB88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EDAA8A-2A96-71DB-0108-80011764BEF5}"/>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4" name="Footer Placeholder 3">
            <a:extLst>
              <a:ext uri="{FF2B5EF4-FFF2-40B4-BE49-F238E27FC236}">
                <a16:creationId xmlns:a16="http://schemas.microsoft.com/office/drawing/2014/main" id="{63C3A703-1F66-6D3E-9B54-5253B21980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179A5-E35F-D73A-539D-1C446AC275AA}"/>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185724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3ECFE-1C5E-00D1-111D-BD4257850AD9}"/>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3" name="Footer Placeholder 2">
            <a:extLst>
              <a:ext uri="{FF2B5EF4-FFF2-40B4-BE49-F238E27FC236}">
                <a16:creationId xmlns:a16="http://schemas.microsoft.com/office/drawing/2014/main" id="{7CC8439B-B3C8-0A11-49C9-6DA466AD5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E88DE3-2762-8A73-32D1-B277380FC9E6}"/>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2569204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1E10-842F-CC9B-A8A2-90A642EE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A6EE58-F363-5106-2057-D6B8D1C16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AA8A7D-DC99-230C-90A0-C165CD6AC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060D6-3689-2404-FBD6-CC6D137157FE}"/>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6" name="Footer Placeholder 5">
            <a:extLst>
              <a:ext uri="{FF2B5EF4-FFF2-40B4-BE49-F238E27FC236}">
                <a16:creationId xmlns:a16="http://schemas.microsoft.com/office/drawing/2014/main" id="{A11AF111-EE8E-0CED-3058-4A9395C7F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26956-D343-9B45-E04F-9F7EAC4E8236}"/>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21619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6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2D25-BDE2-D4D7-18A0-35F0FB88F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0A1950-B345-584A-8890-F40F3A699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D8179-198C-2282-2ECE-9AD61A5F8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94916-6031-7C8F-6E33-956E8460DDC4}"/>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6" name="Footer Placeholder 5">
            <a:extLst>
              <a:ext uri="{FF2B5EF4-FFF2-40B4-BE49-F238E27FC236}">
                <a16:creationId xmlns:a16="http://schemas.microsoft.com/office/drawing/2014/main" id="{8DE9FF60-E994-DB0B-7476-03605F66C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29455-070B-8A1F-22B3-8BAECB2FA1F5}"/>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3427662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1CD2-21C3-EE87-69BA-6E7F009F35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52E0A8-E7BC-F6DF-30EE-EF2EA0F58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A91DC-CD84-1A56-D600-10C94785507E}"/>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0C1FE92A-3320-0675-4CB4-B460A1B7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FCE67-A8BD-D070-3674-B6446C5321AC}"/>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597237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2967F-DB25-E227-A4BE-8612BE64F8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4BA4A7-5239-91B2-B920-BEB4672E2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6A0F9-1279-59DB-855C-4258CFD600B7}"/>
              </a:ext>
            </a:extLst>
          </p:cNvPr>
          <p:cNvSpPr>
            <a:spLocks noGrp="1"/>
          </p:cNvSpPr>
          <p:nvPr>
            <p:ph type="dt" sz="half" idx="10"/>
          </p:nvPr>
        </p:nvSpPr>
        <p:spPr/>
        <p:txBody>
          <a:body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BBE74B74-BC16-B533-1BC5-C05E70B1A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AD809-7F82-1980-9D5C-A63B6CBB9627}"/>
              </a:ext>
            </a:extLst>
          </p:cNvPr>
          <p:cNvSpPr>
            <a:spLocks noGrp="1"/>
          </p:cNvSpPr>
          <p:nvPr>
            <p:ph type="sldNum" sz="quarter" idx="12"/>
          </p:nvPr>
        </p:nvSpPr>
        <p:spPr/>
        <p:txBody>
          <a:bodyPr/>
          <a:lstStyle/>
          <a:p>
            <a:fld id="{0DC0C039-C5EB-B348-8568-E8C8B9A79630}" type="slidenum">
              <a:rPr lang="en-US" smtClean="0"/>
              <a:t>‹#›</a:t>
            </a:fld>
            <a:endParaRPr lang="en-US"/>
          </a:p>
        </p:txBody>
      </p:sp>
    </p:spTree>
    <p:extLst>
      <p:ext uri="{BB962C8B-B14F-4D97-AF65-F5344CB8AC3E}">
        <p14:creationId xmlns:p14="http://schemas.microsoft.com/office/powerpoint/2010/main" val="294644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88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030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9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817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504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4210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953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7030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9BF54-C394-54AE-2A35-DB9E71772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A00E5-1618-9B7A-8E31-43AF2E8A4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B2878-DF32-33E3-8780-D087D70C8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EC88F-66C2-D548-A9E5-0B890B7988E2}" type="datetimeFigureOut">
              <a:rPr lang="en-US" smtClean="0"/>
              <a:t>12/19/2022</a:t>
            </a:fld>
            <a:endParaRPr lang="en-US"/>
          </a:p>
        </p:txBody>
      </p:sp>
      <p:sp>
        <p:nvSpPr>
          <p:cNvPr id="5" name="Footer Placeholder 4">
            <a:extLst>
              <a:ext uri="{FF2B5EF4-FFF2-40B4-BE49-F238E27FC236}">
                <a16:creationId xmlns:a16="http://schemas.microsoft.com/office/drawing/2014/main" id="{E8271E91-0679-116C-1FD9-854707422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EE3B85-0D1E-2EC2-E294-C5A4A4AC4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0C039-C5EB-B348-8568-E8C8B9A79630}" type="slidenum">
              <a:rPr lang="en-US" smtClean="0"/>
              <a:t>‹#›</a:t>
            </a:fld>
            <a:endParaRPr lang="en-US"/>
          </a:p>
        </p:txBody>
      </p:sp>
    </p:spTree>
    <p:extLst>
      <p:ext uri="{BB962C8B-B14F-4D97-AF65-F5344CB8AC3E}">
        <p14:creationId xmlns:p14="http://schemas.microsoft.com/office/powerpoint/2010/main" val="190264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All-Purpose_Flour_(4107895947).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foodista.com/blog/2015/02/23/quick-and-easy-dinner-turkey-italian-sausage-rigaton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www.crookedbrains.net/2016/11/best-kitchen-timer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uckamc/434951600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ithtwospoons.com/asian-chicken-salad-grilled-vegetab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4814" y="640080"/>
            <a:ext cx="3659246" cy="2850319"/>
          </a:xfrm>
        </p:spPr>
        <p:txBody>
          <a:bodyPr>
            <a:normAutofit/>
          </a:bodyPr>
          <a:lstStyle/>
          <a:p>
            <a:r>
              <a:rPr lang="en-US" sz="5400">
                <a:solidFill>
                  <a:srgbClr val="FFFFFF"/>
                </a:solidFill>
                <a:cs typeface="Calibri Light"/>
              </a:rPr>
              <a:t>Cooking for One or Two </a:t>
            </a:r>
            <a:endParaRPr lang="en-US" sz="5400">
              <a:solidFill>
                <a:srgbClr val="FFFFFF"/>
              </a:solidFill>
            </a:endParaRPr>
          </a:p>
        </p:txBody>
      </p:sp>
      <p:sp>
        <p:nvSpPr>
          <p:cNvPr id="3" name="Subtitle 2"/>
          <p:cNvSpPr>
            <a:spLocks noGrp="1"/>
          </p:cNvSpPr>
          <p:nvPr>
            <p:ph type="subTitle" idx="1"/>
          </p:nvPr>
        </p:nvSpPr>
        <p:spPr>
          <a:xfrm>
            <a:off x="484814" y="3812134"/>
            <a:ext cx="3659246" cy="2349823"/>
          </a:xfrm>
        </p:spPr>
        <p:txBody>
          <a:bodyPr vert="horz" lIns="91440" tIns="45720" rIns="91440" bIns="45720" rtlCol="0" anchor="t">
            <a:normAutofit fontScale="92500" lnSpcReduction="20000"/>
          </a:bodyPr>
          <a:lstStyle/>
          <a:p>
            <a:r>
              <a:rPr lang="en-US" sz="1800" dirty="0">
                <a:solidFill>
                  <a:srgbClr val="FFFFFF"/>
                </a:solidFill>
                <a:cs typeface="Calibri"/>
              </a:rPr>
              <a:t>2023 Family and Community Education (FCE) Leader Lesson</a:t>
            </a:r>
          </a:p>
          <a:p>
            <a:endParaRPr lang="en-US" sz="1800" dirty="0">
              <a:solidFill>
                <a:srgbClr val="FFFFFF"/>
              </a:solidFill>
              <a:cs typeface="Calibri"/>
            </a:endParaRPr>
          </a:p>
          <a:p>
            <a:pPr>
              <a:lnSpc>
                <a:spcPct val="110000"/>
              </a:lnSpc>
            </a:pPr>
            <a:r>
              <a:rPr lang="en-US" sz="1400" dirty="0">
                <a:solidFill>
                  <a:srgbClr val="FFFFFF"/>
                </a:solidFill>
                <a:cs typeface="Calibri"/>
              </a:rPr>
              <a:t>Prepared by:</a:t>
            </a:r>
            <a:br>
              <a:rPr lang="en-US" sz="1400" dirty="0">
                <a:cs typeface="Calibri"/>
              </a:rPr>
            </a:br>
            <a:r>
              <a:rPr lang="en-US" sz="1400" dirty="0">
                <a:solidFill>
                  <a:srgbClr val="FFFFFF"/>
                </a:solidFill>
                <a:cs typeface="Calibri"/>
              </a:rPr>
              <a:t>Kristen Johnson, PhD, RDN</a:t>
            </a:r>
          </a:p>
          <a:p>
            <a:pPr>
              <a:lnSpc>
                <a:spcPct val="110000"/>
              </a:lnSpc>
            </a:pPr>
            <a:r>
              <a:rPr lang="en-US" sz="1400" dirty="0">
                <a:solidFill>
                  <a:srgbClr val="FFFFFF"/>
                </a:solidFill>
                <a:cs typeface="Calibri"/>
              </a:rPr>
              <a:t>Assistant Professor and Nutrition Specialist</a:t>
            </a:r>
          </a:p>
        </p:txBody>
      </p:sp>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Still life wooden spoons in pitcher on kitchen counter">
            <a:extLst>
              <a:ext uri="{FF2B5EF4-FFF2-40B4-BE49-F238E27FC236}">
                <a16:creationId xmlns:a16="http://schemas.microsoft.com/office/drawing/2014/main" id="{BE73268B-372B-E6F7-420D-7D84669E316B}"/>
              </a:ext>
            </a:extLst>
          </p:cNvPr>
          <p:cNvPicPr>
            <a:picLocks noChangeAspect="1"/>
          </p:cNvPicPr>
          <p:nvPr/>
        </p:nvPicPr>
        <p:blipFill rotWithShape="1">
          <a:blip r:embed="rId3"/>
          <a:srcRect l="26449" r="4" b="4"/>
          <a:stretch/>
        </p:blipFill>
        <p:spPr>
          <a:xfrm>
            <a:off x="4635095" y="10"/>
            <a:ext cx="7556889" cy="6857990"/>
          </a:xfrm>
          <a:prstGeom prst="rect">
            <a:avLst/>
          </a:prstGeom>
        </p:spPr>
      </p:pic>
      <p:pic>
        <p:nvPicPr>
          <p:cNvPr id="5" name="Picture 5" descr="Logo&#10;&#10;Description automatically generated">
            <a:extLst>
              <a:ext uri="{FF2B5EF4-FFF2-40B4-BE49-F238E27FC236}">
                <a16:creationId xmlns:a16="http://schemas.microsoft.com/office/drawing/2014/main" id="{4975B7DF-B497-8BE8-3276-458CA2FE82B9}"/>
              </a:ext>
            </a:extLst>
          </p:cNvPr>
          <p:cNvPicPr>
            <a:picLocks noChangeAspect="1"/>
          </p:cNvPicPr>
          <p:nvPr/>
        </p:nvPicPr>
        <p:blipFill>
          <a:blip r:embed="rId4"/>
          <a:stretch>
            <a:fillRect/>
          </a:stretch>
        </p:blipFill>
        <p:spPr>
          <a:xfrm>
            <a:off x="10520951" y="6391067"/>
            <a:ext cx="1684317" cy="471681"/>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9DB3F-2F9E-6798-2786-2ACDA88F0A9E}"/>
              </a:ext>
            </a:extLst>
          </p:cNvPr>
          <p:cNvSpPr>
            <a:spLocks noGrp="1"/>
          </p:cNvSpPr>
          <p:nvPr>
            <p:ph type="title"/>
          </p:nvPr>
        </p:nvSpPr>
        <p:spPr>
          <a:xfrm>
            <a:off x="1097280" y="286603"/>
            <a:ext cx="10058400" cy="1450757"/>
          </a:xfrm>
        </p:spPr>
        <p:txBody>
          <a:bodyPr>
            <a:normAutofit/>
          </a:bodyPr>
          <a:lstStyle/>
          <a:p>
            <a:r>
              <a:rPr lang="en-US" b="1" dirty="0">
                <a:cs typeface="Calibri Light"/>
              </a:rPr>
              <a:t>Grain Bowls - Example </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4">
            <a:extLst>
              <a:ext uri="{FF2B5EF4-FFF2-40B4-BE49-F238E27FC236}">
                <a16:creationId xmlns:a16="http://schemas.microsoft.com/office/drawing/2014/main" id="{4A91CE5E-7AFA-7EFF-FB9D-3B4537B6C8B6}"/>
              </a:ext>
            </a:extLst>
          </p:cNvPr>
          <p:cNvGraphicFramePr>
            <a:graphicFrameLocks noGrp="1"/>
          </p:cNvGraphicFramePr>
          <p:nvPr>
            <p:ph idx="1"/>
            <p:extLst>
              <p:ext uri="{D42A27DB-BD31-4B8C-83A1-F6EECF244321}">
                <p14:modId xmlns:p14="http://schemas.microsoft.com/office/powerpoint/2010/main" val="2115311617"/>
              </p:ext>
            </p:extLst>
          </p:nvPr>
        </p:nvGraphicFramePr>
        <p:xfrm>
          <a:off x="1232217" y="2084389"/>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0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9DB3F-2F9E-6798-2786-2ACDA88F0A9E}"/>
              </a:ext>
            </a:extLst>
          </p:cNvPr>
          <p:cNvSpPr>
            <a:spLocks noGrp="1"/>
          </p:cNvSpPr>
          <p:nvPr>
            <p:ph type="title"/>
          </p:nvPr>
        </p:nvSpPr>
        <p:spPr>
          <a:xfrm>
            <a:off x="1097280" y="286603"/>
            <a:ext cx="10058400" cy="1450757"/>
          </a:xfrm>
        </p:spPr>
        <p:txBody>
          <a:bodyPr>
            <a:normAutofit/>
          </a:bodyPr>
          <a:lstStyle/>
          <a:p>
            <a:r>
              <a:rPr lang="en-US" b="1" dirty="0">
                <a:cs typeface="Calibri Light"/>
              </a:rPr>
              <a:t>Grain Bowls – Make Your Own!  </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4">
            <a:extLst>
              <a:ext uri="{FF2B5EF4-FFF2-40B4-BE49-F238E27FC236}">
                <a16:creationId xmlns:a16="http://schemas.microsoft.com/office/drawing/2014/main" id="{4A91CE5E-7AFA-7EFF-FB9D-3B4537B6C8B6}"/>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56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DC107-AE93-BE3C-1CD0-3B4636D7CA08}"/>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3700" b="1" dirty="0"/>
              <a:t>Modify Recipes to Serve Fewer People</a:t>
            </a:r>
          </a:p>
        </p:txBody>
      </p:sp>
      <p:cxnSp>
        <p:nvCxnSpPr>
          <p:cNvPr id="55" name="Straight Connector 5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29932D5-7E09-B0FE-6959-43520119AEB9}"/>
              </a:ext>
            </a:extLst>
          </p:cNvPr>
          <p:cNvSpPr txBox="1"/>
          <p:nvPr/>
        </p:nvSpPr>
        <p:spPr>
          <a:xfrm>
            <a:off x="858064" y="2639380"/>
            <a:ext cx="3205049" cy="3229714"/>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marL="285750" indent="-285750">
              <a:spcAft>
                <a:spcPts val="600"/>
              </a:spcAft>
              <a:buFont typeface="Calibri" panose="020F0502020204030204" pitchFamily="34" charset="0"/>
              <a:buChar char="•"/>
            </a:pPr>
            <a:r>
              <a:rPr lang="en-US" dirty="0">
                <a:solidFill>
                  <a:schemeClr val="tx1">
                    <a:lumMod val="75000"/>
                    <a:lumOff val="25000"/>
                  </a:schemeClr>
                </a:solidFill>
              </a:rPr>
              <a:t>Determine how many servings a recipe prepares and how many servings you want to prepare</a:t>
            </a:r>
            <a:endParaRPr lang="en-US" dirty="0">
              <a:solidFill>
                <a:schemeClr val="tx1">
                  <a:lumMod val="75000"/>
                  <a:lumOff val="25000"/>
                </a:schemeClr>
              </a:solidFill>
              <a:cs typeface="Calibri"/>
            </a:endParaRPr>
          </a:p>
          <a:p>
            <a:pPr marL="285750" indent="-285750">
              <a:spcAft>
                <a:spcPts val="600"/>
              </a:spcAft>
              <a:buFont typeface="Calibri" panose="020F0502020204030204" pitchFamily="34" charset="0"/>
              <a:buChar char="•"/>
            </a:pPr>
            <a:r>
              <a:rPr lang="en-US" dirty="0">
                <a:solidFill>
                  <a:schemeClr val="tx1">
                    <a:lumMod val="75000"/>
                    <a:lumOff val="25000"/>
                  </a:schemeClr>
                </a:solidFill>
              </a:rPr>
              <a:t>Plan to reduce the recipe. Reducing recipes to prepare one-half or one-third is common.</a:t>
            </a:r>
            <a:endParaRPr lang="en-US" dirty="0">
              <a:solidFill>
                <a:schemeClr val="tx1">
                  <a:lumMod val="75000"/>
                  <a:lumOff val="25000"/>
                </a:schemeClr>
              </a:solidFill>
              <a:cs typeface="Calibri"/>
            </a:endParaRPr>
          </a:p>
          <a:p>
            <a:pPr marL="285750" indent="-285750">
              <a:spcAft>
                <a:spcPts val="600"/>
              </a:spcAft>
              <a:buFont typeface="Calibri" panose="020F0502020204030204" pitchFamily="34" charset="0"/>
              <a:buChar char="•"/>
            </a:pPr>
            <a:r>
              <a:rPr lang="en-US" dirty="0">
                <a:solidFill>
                  <a:schemeClr val="tx1">
                    <a:lumMod val="75000"/>
                    <a:lumOff val="25000"/>
                  </a:schemeClr>
                </a:solidFill>
              </a:rPr>
              <a:t>Adjust the amount of each ingredient, accordingly </a:t>
            </a:r>
            <a:endParaRPr lang="en-US" dirty="0">
              <a:solidFill>
                <a:schemeClr val="tx1">
                  <a:lumMod val="75000"/>
                  <a:lumOff val="25000"/>
                </a:schemeClr>
              </a:solidFill>
              <a:cs typeface="Calibri"/>
            </a:endParaRPr>
          </a:p>
          <a:p>
            <a:pPr marL="285750" indent="-285750">
              <a:spcAft>
                <a:spcPts val="600"/>
              </a:spcAft>
              <a:buFont typeface="Calibri" panose="020F0502020204030204" pitchFamily="34" charset="0"/>
              <a:buChar char="•"/>
            </a:pPr>
            <a:endParaRPr lang="en-US">
              <a:solidFill>
                <a:schemeClr val="tx1">
                  <a:lumMod val="75000"/>
                  <a:lumOff val="25000"/>
                </a:schemeClr>
              </a:solidFill>
            </a:endParaRPr>
          </a:p>
          <a:p>
            <a:pPr marL="285750" indent="-285750">
              <a:spcAft>
                <a:spcPts val="600"/>
              </a:spcAft>
              <a:buFont typeface="Calibri" panose="020F0502020204030204" pitchFamily="34" charset="0"/>
              <a:buChar char="•"/>
            </a:pPr>
            <a:endParaRPr lang="en-US">
              <a:solidFill>
                <a:schemeClr val="tx1">
                  <a:lumMod val="75000"/>
                  <a:lumOff val="25000"/>
                </a:schemeClr>
              </a:solidFill>
            </a:endParaRPr>
          </a:p>
        </p:txBody>
      </p:sp>
      <p:pic>
        <p:nvPicPr>
          <p:cNvPr id="12" name="Picture 13" descr="Red Garlic Cloves Food image - Free stock photo - Public Domain photo ...">
            <a:extLst>
              <a:ext uri="{FF2B5EF4-FFF2-40B4-BE49-F238E27FC236}">
                <a16:creationId xmlns:a16="http://schemas.microsoft.com/office/drawing/2014/main" id="{CE732A63-7D34-C152-F345-5022ED04EE61}"/>
              </a:ext>
            </a:extLst>
          </p:cNvPr>
          <p:cNvPicPr>
            <a:picLocks noChangeAspect="1"/>
          </p:cNvPicPr>
          <p:nvPr/>
        </p:nvPicPr>
        <p:blipFill>
          <a:blip r:embed="rId3"/>
          <a:stretch>
            <a:fillRect/>
          </a:stretch>
        </p:blipFill>
        <p:spPr>
          <a:xfrm>
            <a:off x="4653447" y="1438364"/>
            <a:ext cx="6892560" cy="3635825"/>
          </a:xfrm>
          <a:prstGeom prst="rect">
            <a:avLst/>
          </a:prstGeom>
        </p:spPr>
      </p:pic>
      <p:sp>
        <p:nvSpPr>
          <p:cNvPr id="57" name="Rectangle 5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548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B4B4E7-E306-09DB-EC67-A2D671AC99CC}"/>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kern="1200">
                <a:solidFill>
                  <a:srgbClr val="FFFFFF"/>
                </a:solidFill>
                <a:latin typeface="+mj-lt"/>
                <a:ea typeface="+mj-ea"/>
                <a:cs typeface="+mj-cs"/>
              </a:rPr>
              <a:t>To make half of a recipe….</a:t>
            </a:r>
          </a:p>
        </p:txBody>
      </p:sp>
      <p:sp>
        <p:nvSpPr>
          <p:cNvPr id="6" name="TextBox 5">
            <a:extLst>
              <a:ext uri="{FF2B5EF4-FFF2-40B4-BE49-F238E27FC236}">
                <a16:creationId xmlns:a16="http://schemas.microsoft.com/office/drawing/2014/main" id="{BB5F10EA-9830-2BBA-6FBD-89204AB91C39}"/>
              </a:ext>
            </a:extLst>
          </p:cNvPr>
          <p:cNvSpPr txBox="1"/>
          <p:nvPr/>
        </p:nvSpPr>
        <p:spPr>
          <a:xfrm>
            <a:off x="4048018" y="1335640"/>
            <a:ext cx="184731" cy="369332"/>
          </a:xfrm>
          <a:prstGeom prst="rect">
            <a:avLst/>
          </a:prstGeom>
          <a:noFill/>
        </p:spPr>
        <p:txBody>
          <a:bodyPr wrap="none" rtlCol="0">
            <a:spAutoFit/>
          </a:bodyPr>
          <a:lstStyle/>
          <a:p>
            <a:endParaRPr lang="en-US" dirty="0"/>
          </a:p>
        </p:txBody>
      </p:sp>
      <p:graphicFrame>
        <p:nvGraphicFramePr>
          <p:cNvPr id="27" name="Table 7">
            <a:extLst>
              <a:ext uri="{FF2B5EF4-FFF2-40B4-BE49-F238E27FC236}">
                <a16:creationId xmlns:a16="http://schemas.microsoft.com/office/drawing/2014/main" id="{FB35B1C1-AA72-E0FE-DFCC-493B8EF16602}"/>
              </a:ext>
            </a:extLst>
          </p:cNvPr>
          <p:cNvGraphicFramePr>
            <a:graphicFrameLocks/>
          </p:cNvGraphicFramePr>
          <p:nvPr>
            <p:extLst>
              <p:ext uri="{D42A27DB-BD31-4B8C-83A1-F6EECF244321}">
                <p14:modId xmlns:p14="http://schemas.microsoft.com/office/powerpoint/2010/main" val="2993588505"/>
              </p:ext>
            </p:extLst>
          </p:nvPr>
        </p:nvGraphicFramePr>
        <p:xfrm>
          <a:off x="4977075" y="952500"/>
          <a:ext cx="6273777" cy="4855514"/>
        </p:xfrm>
        <a:graphic>
          <a:graphicData uri="http://schemas.openxmlformats.org/drawingml/2006/table">
            <a:tbl>
              <a:tblPr firstRow="1" bandRow="1">
                <a:noFill/>
                <a:tableStyleId>{5C22544A-7EE6-4342-B048-85BDC9FD1C3A}</a:tableStyleId>
              </a:tblPr>
              <a:tblGrid>
                <a:gridCol w="2927083">
                  <a:extLst>
                    <a:ext uri="{9D8B030D-6E8A-4147-A177-3AD203B41FA5}">
                      <a16:colId xmlns:a16="http://schemas.microsoft.com/office/drawing/2014/main" val="4293878860"/>
                    </a:ext>
                  </a:extLst>
                </a:gridCol>
                <a:gridCol w="3346694">
                  <a:extLst>
                    <a:ext uri="{9D8B030D-6E8A-4147-A177-3AD203B41FA5}">
                      <a16:colId xmlns:a16="http://schemas.microsoft.com/office/drawing/2014/main" val="1415393853"/>
                    </a:ext>
                  </a:extLst>
                </a:gridCol>
              </a:tblGrid>
              <a:tr h="372258">
                <a:tc>
                  <a:txBody>
                    <a:bodyPr/>
                    <a:lstStyle/>
                    <a:p>
                      <a:r>
                        <a:rPr lang="en-US" sz="1500" b="1" cap="all" spc="60" dirty="0">
                          <a:solidFill>
                            <a:schemeClr val="tx1"/>
                          </a:solidFill>
                        </a:rPr>
                        <a:t>If the recipe calls for….</a:t>
                      </a:r>
                    </a:p>
                  </a:txBody>
                  <a:tcPr marL="92199" marR="92199" marT="84604" marB="84604" anchor="b">
                    <a:lnL w="12700" cmpd="sng">
                      <a:noFill/>
                    </a:lnL>
                    <a:lnR w="12700" cmpd="sng">
                      <a:noFill/>
                    </a:lnR>
                    <a:lnT w="12700" cmpd="sng">
                      <a:noFill/>
                    </a:lnT>
                    <a:lnB w="38100" cmpd="sng">
                      <a:noFill/>
                    </a:lnB>
                    <a:noFill/>
                  </a:tcPr>
                </a:tc>
                <a:tc>
                  <a:txBody>
                    <a:bodyPr/>
                    <a:lstStyle/>
                    <a:p>
                      <a:r>
                        <a:rPr lang="en-US" sz="1500" b="1" cap="all" spc="60" dirty="0">
                          <a:solidFill>
                            <a:schemeClr val="tx1"/>
                          </a:solidFill>
                        </a:rPr>
                        <a:t>Use this amount….</a:t>
                      </a:r>
                    </a:p>
                  </a:txBody>
                  <a:tcPr marL="92199" marR="92199" marT="84604" marB="84604" anchor="b">
                    <a:lnL w="12700" cmpd="sng">
                      <a:noFill/>
                    </a:lnL>
                    <a:lnR w="12700" cmpd="sng">
                      <a:noFill/>
                    </a:lnR>
                    <a:lnT w="12700" cmpd="sng">
                      <a:noFill/>
                    </a:lnT>
                    <a:lnB w="38100" cmpd="sng">
                      <a:noFill/>
                    </a:lnB>
                    <a:noFill/>
                  </a:tcPr>
                </a:tc>
                <a:extLst>
                  <a:ext uri="{0D108BD9-81ED-4DB2-BD59-A6C34878D82A}">
                    <a16:rowId xmlns:a16="http://schemas.microsoft.com/office/drawing/2014/main" val="1669760129"/>
                  </a:ext>
                </a:extLst>
              </a:tr>
              <a:tr h="405246">
                <a:tc>
                  <a:txBody>
                    <a:bodyPr/>
                    <a:lstStyle/>
                    <a:p>
                      <a:r>
                        <a:rPr lang="en-US" sz="1500" cap="none" spc="0" dirty="0">
                          <a:solidFill>
                            <a:schemeClr val="tx1"/>
                          </a:solidFill>
                        </a:rPr>
                        <a:t>1 cup</a:t>
                      </a:r>
                    </a:p>
                  </a:txBody>
                  <a:tcPr marL="92199" marR="92199" marT="61190" marB="84604">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r>
                        <a:rPr lang="en-US" sz="1500" cap="none" spc="0" dirty="0">
                          <a:solidFill>
                            <a:schemeClr val="tx1"/>
                          </a:solidFill>
                        </a:rPr>
                        <a:t>1/2 cup</a:t>
                      </a:r>
                    </a:p>
                  </a:txBody>
                  <a:tcPr marL="92199" marR="92199" marT="61190" marB="84604">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733504516"/>
                  </a:ext>
                </a:extLst>
              </a:tr>
              <a:tr h="405246">
                <a:tc>
                  <a:txBody>
                    <a:bodyPr/>
                    <a:lstStyle/>
                    <a:p>
                      <a:r>
                        <a:rPr lang="en-US" sz="1500" cap="none" spc="0" dirty="0">
                          <a:solidFill>
                            <a:schemeClr val="tx1"/>
                          </a:solidFill>
                        </a:rPr>
                        <a:t>¾ cup</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6 tablespoons</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56303170"/>
                  </a:ext>
                </a:extLst>
              </a:tr>
              <a:tr h="405246">
                <a:tc>
                  <a:txBody>
                    <a:bodyPr/>
                    <a:lstStyle/>
                    <a:p>
                      <a:r>
                        <a:rPr lang="en-US" sz="1500" cap="none" spc="0" dirty="0">
                          <a:solidFill>
                            <a:schemeClr val="tx1"/>
                          </a:solidFill>
                        </a:rPr>
                        <a:t>2/3 cup</a:t>
                      </a:r>
                    </a:p>
                  </a:txBody>
                  <a:tcPr marL="92199" marR="92199" marT="61190" marB="84604">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1/3 cup</a:t>
                      </a:r>
                    </a:p>
                  </a:txBody>
                  <a:tcPr marL="92199" marR="92199" marT="61190" marB="846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60760775"/>
                  </a:ext>
                </a:extLst>
              </a:tr>
              <a:tr h="405246">
                <a:tc>
                  <a:txBody>
                    <a:bodyPr/>
                    <a:lstStyle/>
                    <a:p>
                      <a:r>
                        <a:rPr lang="en-US" sz="1500" cap="none" spc="0" dirty="0">
                          <a:solidFill>
                            <a:schemeClr val="tx1"/>
                          </a:solidFill>
                        </a:rPr>
                        <a:t>½ cup</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¼ cup</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68570422"/>
                  </a:ext>
                </a:extLst>
              </a:tr>
              <a:tr h="405246">
                <a:tc>
                  <a:txBody>
                    <a:bodyPr/>
                    <a:lstStyle/>
                    <a:p>
                      <a:r>
                        <a:rPr lang="en-US" sz="1500" cap="none" spc="0" dirty="0">
                          <a:solidFill>
                            <a:schemeClr val="tx1"/>
                          </a:solidFill>
                        </a:rPr>
                        <a:t>1/3 cup</a:t>
                      </a:r>
                    </a:p>
                  </a:txBody>
                  <a:tcPr marL="92199" marR="92199" marT="61190" marB="84604">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2 tablespoons + 2 teaspoons</a:t>
                      </a:r>
                    </a:p>
                  </a:txBody>
                  <a:tcPr marL="92199" marR="92199" marT="61190" marB="846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89364339"/>
                  </a:ext>
                </a:extLst>
              </a:tr>
              <a:tr h="405246">
                <a:tc>
                  <a:txBody>
                    <a:bodyPr/>
                    <a:lstStyle/>
                    <a:p>
                      <a:r>
                        <a:rPr lang="en-US" sz="1500" cap="none" spc="0" dirty="0">
                          <a:solidFill>
                            <a:schemeClr val="tx1"/>
                          </a:solidFill>
                        </a:rPr>
                        <a:t>¼ cup</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2 tablespoons</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57248557"/>
                  </a:ext>
                </a:extLst>
              </a:tr>
              <a:tr h="405246">
                <a:tc>
                  <a:txBody>
                    <a:bodyPr/>
                    <a:lstStyle/>
                    <a:p>
                      <a:r>
                        <a:rPr lang="en-US" sz="1500" cap="none" spc="0" dirty="0">
                          <a:solidFill>
                            <a:schemeClr val="tx1"/>
                          </a:solidFill>
                        </a:rPr>
                        <a:t>1 tablespoon</a:t>
                      </a:r>
                    </a:p>
                  </a:txBody>
                  <a:tcPr marL="92199" marR="92199" marT="61190" marB="84604">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1 ½ teaspoons</a:t>
                      </a:r>
                    </a:p>
                  </a:txBody>
                  <a:tcPr marL="92199" marR="92199" marT="61190" marB="846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48239886"/>
                  </a:ext>
                </a:extLst>
              </a:tr>
              <a:tr h="405246">
                <a:tc>
                  <a:txBody>
                    <a:bodyPr/>
                    <a:lstStyle/>
                    <a:p>
                      <a:r>
                        <a:rPr lang="en-US" sz="1500" cap="none" spc="0" dirty="0">
                          <a:solidFill>
                            <a:schemeClr val="tx1"/>
                          </a:solidFill>
                        </a:rPr>
                        <a:t>1 teaspoon</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½ teaspoon</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34030586"/>
                  </a:ext>
                </a:extLst>
              </a:tr>
              <a:tr h="405246">
                <a:tc>
                  <a:txBody>
                    <a:bodyPr/>
                    <a:lstStyle/>
                    <a:p>
                      <a:r>
                        <a:rPr lang="en-US" sz="1500" cap="none" spc="0" dirty="0">
                          <a:solidFill>
                            <a:schemeClr val="tx1"/>
                          </a:solidFill>
                        </a:rPr>
                        <a:t>½ teaspoon</a:t>
                      </a:r>
                    </a:p>
                  </a:txBody>
                  <a:tcPr marL="92199" marR="92199" marT="61190" marB="84604">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¼ teaspoon</a:t>
                      </a:r>
                    </a:p>
                  </a:txBody>
                  <a:tcPr marL="92199" marR="92199" marT="61190" marB="846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66812558"/>
                  </a:ext>
                </a:extLst>
              </a:tr>
              <a:tr h="405246">
                <a:tc>
                  <a:txBody>
                    <a:bodyPr/>
                    <a:lstStyle/>
                    <a:p>
                      <a:r>
                        <a:rPr lang="en-US" sz="1500" cap="none" spc="0" dirty="0">
                          <a:solidFill>
                            <a:schemeClr val="tx1"/>
                          </a:solidFill>
                        </a:rPr>
                        <a:t>¼ teaspoon</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1/8 teaspoon</a:t>
                      </a:r>
                    </a:p>
                  </a:txBody>
                  <a:tcPr marL="92199" marR="92199" marT="61190" marB="8460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888930173"/>
                  </a:ext>
                </a:extLst>
              </a:tr>
              <a:tr h="405246">
                <a:tc>
                  <a:txBody>
                    <a:bodyPr/>
                    <a:lstStyle/>
                    <a:p>
                      <a:r>
                        <a:rPr lang="en-US" sz="1500" cap="none" spc="0" dirty="0">
                          <a:solidFill>
                            <a:schemeClr val="tx1"/>
                          </a:solidFill>
                        </a:rPr>
                        <a:t>1/8 teaspoon</a:t>
                      </a:r>
                    </a:p>
                  </a:txBody>
                  <a:tcPr marL="92199" marR="92199" marT="61190" marB="84604">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r>
                        <a:rPr lang="en-US" sz="1500" cap="none" spc="0" dirty="0">
                          <a:solidFill>
                            <a:schemeClr val="tx1"/>
                          </a:solidFill>
                        </a:rPr>
                        <a:t>Dash </a:t>
                      </a:r>
                    </a:p>
                  </a:txBody>
                  <a:tcPr marL="92199" marR="92199" marT="61190" marB="8460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07217009"/>
                  </a:ext>
                </a:extLst>
              </a:tr>
            </a:tbl>
          </a:graphicData>
        </a:graphic>
      </p:graphicFrame>
    </p:spTree>
    <p:extLst>
      <p:ext uri="{BB962C8B-B14F-4D97-AF65-F5344CB8AC3E}">
        <p14:creationId xmlns:p14="http://schemas.microsoft.com/office/powerpoint/2010/main" val="123177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B4B4E7-E306-09DB-EC67-A2D671AC99CC}"/>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kern="1200" dirty="0">
                <a:solidFill>
                  <a:srgbClr val="FFFFFF"/>
                </a:solidFill>
                <a:latin typeface="+mj-lt"/>
                <a:ea typeface="+mj-ea"/>
                <a:cs typeface="+mj-cs"/>
              </a:rPr>
              <a:t>To </a:t>
            </a:r>
            <a:r>
              <a:rPr lang="en-US" sz="3200" dirty="0">
                <a:solidFill>
                  <a:srgbClr val="FFFFFF"/>
                </a:solidFill>
              </a:rPr>
              <a:t>make one-third</a:t>
            </a:r>
            <a:r>
              <a:rPr lang="en-US" sz="3200" kern="1200" dirty="0">
                <a:solidFill>
                  <a:srgbClr val="FFFFFF"/>
                </a:solidFill>
                <a:latin typeface="+mj-lt"/>
                <a:ea typeface="+mj-ea"/>
                <a:cs typeface="+mj-cs"/>
              </a:rPr>
              <a:t> of a recipe….</a:t>
            </a:r>
          </a:p>
        </p:txBody>
      </p:sp>
      <p:sp>
        <p:nvSpPr>
          <p:cNvPr id="8" name="TextBox 7">
            <a:extLst>
              <a:ext uri="{FF2B5EF4-FFF2-40B4-BE49-F238E27FC236}">
                <a16:creationId xmlns:a16="http://schemas.microsoft.com/office/drawing/2014/main" id="{EAB3E69F-C16F-883F-F1A4-54BB544C1601}"/>
              </a:ext>
            </a:extLst>
          </p:cNvPr>
          <p:cNvSpPr txBox="1"/>
          <p:nvPr/>
        </p:nvSpPr>
        <p:spPr>
          <a:xfrm>
            <a:off x="4724140" y="5678852"/>
            <a:ext cx="5649506" cy="2427333"/>
          </a:xfrm>
          <a:prstGeom prst="rect">
            <a:avLst/>
          </a:prstGeom>
        </p:spPr>
        <p:txBody>
          <a:bodyPr vert="horz" lIns="91440" tIns="45720" rIns="91440" bIns="45720" rtlCol="0" anchor="t">
            <a:normAutofit/>
          </a:bodyPr>
          <a:lstStyle/>
          <a:p>
            <a:pPr>
              <a:lnSpc>
                <a:spcPct val="90000"/>
              </a:lnSpc>
              <a:spcAft>
                <a:spcPts val="600"/>
              </a:spcAft>
            </a:pPr>
            <a:endParaRPr lang="en-US" sz="1200" dirty="0">
              <a:cs typeface="Calibri" panose="020F0502020204030204"/>
            </a:endParaRPr>
          </a:p>
        </p:txBody>
      </p:sp>
      <p:graphicFrame>
        <p:nvGraphicFramePr>
          <p:cNvPr id="21" name="Table 7">
            <a:extLst>
              <a:ext uri="{FF2B5EF4-FFF2-40B4-BE49-F238E27FC236}">
                <a16:creationId xmlns:a16="http://schemas.microsoft.com/office/drawing/2014/main" id="{FB35B1C1-AA72-E0FE-DFCC-493B8EF16602}"/>
              </a:ext>
            </a:extLst>
          </p:cNvPr>
          <p:cNvGraphicFramePr>
            <a:graphicFrameLocks/>
          </p:cNvGraphicFramePr>
          <p:nvPr>
            <p:extLst>
              <p:ext uri="{D42A27DB-BD31-4B8C-83A1-F6EECF244321}">
                <p14:modId xmlns:p14="http://schemas.microsoft.com/office/powerpoint/2010/main" val="3929378873"/>
              </p:ext>
            </p:extLst>
          </p:nvPr>
        </p:nvGraphicFramePr>
        <p:xfrm>
          <a:off x="5062724" y="952500"/>
          <a:ext cx="6102480" cy="4851390"/>
        </p:xfrm>
        <a:graphic>
          <a:graphicData uri="http://schemas.openxmlformats.org/drawingml/2006/table">
            <a:tbl>
              <a:tblPr firstRow="1" bandRow="1">
                <a:noFill/>
                <a:tableStyleId>{5C22544A-7EE6-4342-B048-85BDC9FD1C3A}</a:tableStyleId>
              </a:tblPr>
              <a:tblGrid>
                <a:gridCol w="2599106">
                  <a:extLst>
                    <a:ext uri="{9D8B030D-6E8A-4147-A177-3AD203B41FA5}">
                      <a16:colId xmlns:a16="http://schemas.microsoft.com/office/drawing/2014/main" val="4293878860"/>
                    </a:ext>
                  </a:extLst>
                </a:gridCol>
                <a:gridCol w="3503374">
                  <a:extLst>
                    <a:ext uri="{9D8B030D-6E8A-4147-A177-3AD203B41FA5}">
                      <a16:colId xmlns:a16="http://schemas.microsoft.com/office/drawing/2014/main" val="1415393853"/>
                    </a:ext>
                  </a:extLst>
                </a:gridCol>
              </a:tblGrid>
              <a:tr h="379834">
                <a:tc>
                  <a:txBody>
                    <a:bodyPr/>
                    <a:lstStyle/>
                    <a:p>
                      <a:r>
                        <a:rPr lang="en-US" sz="1500" b="1" cap="all" spc="60" dirty="0">
                          <a:solidFill>
                            <a:schemeClr val="tx1"/>
                          </a:solidFill>
                        </a:rPr>
                        <a:t>If the recipe calls for….</a:t>
                      </a:r>
                    </a:p>
                  </a:txBody>
                  <a:tcPr marL="76428" marR="76428" marT="86326" marB="86326" anchor="b">
                    <a:lnL w="12700" cmpd="sng">
                      <a:noFill/>
                    </a:lnL>
                    <a:lnR w="12700" cmpd="sng">
                      <a:noFill/>
                    </a:lnR>
                    <a:lnT w="12700" cap="flat" cmpd="sng" algn="ctr">
                      <a:noFill/>
                      <a:prstDash val="solid"/>
                    </a:lnT>
                    <a:lnB w="38100" cmpd="sng">
                      <a:noFill/>
                    </a:lnB>
                    <a:noFill/>
                  </a:tcPr>
                </a:tc>
                <a:tc>
                  <a:txBody>
                    <a:bodyPr/>
                    <a:lstStyle/>
                    <a:p>
                      <a:r>
                        <a:rPr lang="en-US" sz="1500" b="1" cap="all" spc="60" dirty="0">
                          <a:solidFill>
                            <a:schemeClr val="tx1"/>
                          </a:solidFill>
                        </a:rPr>
                        <a:t>Use this amount….</a:t>
                      </a:r>
                    </a:p>
                  </a:txBody>
                  <a:tcPr marL="76428" marR="76428" marT="86326" marB="86326" anchor="b">
                    <a:lnL w="12700" cmpd="sng">
                      <a:noFill/>
                    </a:lnL>
                    <a:lnR w="12700" cmpd="sng">
                      <a:noFill/>
                    </a:lnR>
                    <a:lnT w="12700" cap="flat" cmpd="sng" algn="ctr">
                      <a:noFill/>
                      <a:prstDash val="solid"/>
                    </a:lnT>
                    <a:lnB w="38100" cmpd="sng">
                      <a:noFill/>
                    </a:lnB>
                    <a:noFill/>
                  </a:tcPr>
                </a:tc>
                <a:extLst>
                  <a:ext uri="{0D108BD9-81ED-4DB2-BD59-A6C34878D82A}">
                    <a16:rowId xmlns:a16="http://schemas.microsoft.com/office/drawing/2014/main" val="1669760129"/>
                  </a:ext>
                </a:extLst>
              </a:tr>
              <a:tr h="404558">
                <a:tc>
                  <a:txBody>
                    <a:bodyPr/>
                    <a:lstStyle/>
                    <a:p>
                      <a:r>
                        <a:rPr lang="en-US" sz="1500" cap="none" spc="0" dirty="0">
                          <a:solidFill>
                            <a:schemeClr val="tx1"/>
                          </a:solidFill>
                        </a:rPr>
                        <a:t>1 cup</a:t>
                      </a:r>
                    </a:p>
                  </a:txBody>
                  <a:tcPr marL="76428" marR="76428" marT="53499" marB="86326">
                    <a:lnL w="12700" cap="flat" cmpd="sng" algn="ctr">
                      <a:noFill/>
                      <a:prstDash val="solid"/>
                    </a:lnL>
                    <a:lnR w="12700" cmpd="sng">
                      <a:noFill/>
                      <a:prstDash val="solid"/>
                    </a:lnR>
                    <a:lnT w="38100" cmpd="sng">
                      <a:noFill/>
                    </a:lnT>
                    <a:lnB w="12700" cmpd="sng">
                      <a:noFill/>
                      <a:prstDash val="solid"/>
                    </a:lnB>
                    <a:noFill/>
                  </a:tcPr>
                </a:tc>
                <a:tc>
                  <a:txBody>
                    <a:bodyPr/>
                    <a:lstStyle/>
                    <a:p>
                      <a:r>
                        <a:rPr lang="en-US" sz="1500" cap="none" spc="0" dirty="0">
                          <a:solidFill>
                            <a:schemeClr val="tx1"/>
                          </a:solidFill>
                        </a:rPr>
                        <a:t>1/3 cup</a:t>
                      </a:r>
                    </a:p>
                  </a:txBody>
                  <a:tcPr marL="76428" marR="76428" marT="53499" marB="86326">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733504516"/>
                  </a:ext>
                </a:extLst>
              </a:tr>
              <a:tr h="404558">
                <a:tc>
                  <a:txBody>
                    <a:bodyPr/>
                    <a:lstStyle/>
                    <a:p>
                      <a:r>
                        <a:rPr lang="en-US" sz="1500" cap="none" spc="0" dirty="0">
                          <a:solidFill>
                            <a:schemeClr val="tx1"/>
                          </a:solidFill>
                        </a:rPr>
                        <a:t>¾ cup</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¼ cup</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56303170"/>
                  </a:ext>
                </a:extLst>
              </a:tr>
              <a:tr h="404558">
                <a:tc>
                  <a:txBody>
                    <a:bodyPr/>
                    <a:lstStyle/>
                    <a:p>
                      <a:r>
                        <a:rPr lang="en-US" sz="1500" cap="none" spc="0" dirty="0">
                          <a:solidFill>
                            <a:schemeClr val="tx1"/>
                          </a:solidFill>
                        </a:rPr>
                        <a:t>2/3 cup</a:t>
                      </a:r>
                    </a:p>
                  </a:txBody>
                  <a:tcPr marL="76428" marR="76428" marT="53499" marB="86326">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3 tablespoons + 1 ½ teaspoons</a:t>
                      </a:r>
                    </a:p>
                  </a:txBody>
                  <a:tcPr marL="76428" marR="76428" marT="53499" marB="8632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60760775"/>
                  </a:ext>
                </a:extLst>
              </a:tr>
              <a:tr h="404558">
                <a:tc>
                  <a:txBody>
                    <a:bodyPr/>
                    <a:lstStyle/>
                    <a:p>
                      <a:r>
                        <a:rPr lang="en-US" sz="1500" cap="none" spc="0" dirty="0">
                          <a:solidFill>
                            <a:schemeClr val="tx1"/>
                          </a:solidFill>
                        </a:rPr>
                        <a:t>½ cup</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2 tablespoons + 2 teaspoons</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68570422"/>
                  </a:ext>
                </a:extLst>
              </a:tr>
              <a:tr h="404558">
                <a:tc>
                  <a:txBody>
                    <a:bodyPr/>
                    <a:lstStyle/>
                    <a:p>
                      <a:r>
                        <a:rPr lang="en-US" sz="1500" cap="none" spc="0" dirty="0">
                          <a:solidFill>
                            <a:schemeClr val="tx1"/>
                          </a:solidFill>
                        </a:rPr>
                        <a:t>1/3 cup</a:t>
                      </a:r>
                    </a:p>
                  </a:txBody>
                  <a:tcPr marL="76428" marR="76428" marT="53499" marB="86326">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2 tablespoons + 2 ¼ teaspoons</a:t>
                      </a:r>
                    </a:p>
                  </a:txBody>
                  <a:tcPr marL="76428" marR="76428" marT="53499" marB="8632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89364339"/>
                  </a:ext>
                </a:extLst>
              </a:tr>
              <a:tr h="404558">
                <a:tc>
                  <a:txBody>
                    <a:bodyPr/>
                    <a:lstStyle/>
                    <a:p>
                      <a:r>
                        <a:rPr lang="en-US" sz="1500" cap="none" spc="0" dirty="0">
                          <a:solidFill>
                            <a:schemeClr val="tx1"/>
                          </a:solidFill>
                        </a:rPr>
                        <a:t>¼ cup</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1 tablespoon + 1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57248557"/>
                  </a:ext>
                </a:extLst>
              </a:tr>
              <a:tr h="404558">
                <a:tc>
                  <a:txBody>
                    <a:bodyPr/>
                    <a:lstStyle/>
                    <a:p>
                      <a:r>
                        <a:rPr lang="en-US" sz="1500" cap="none" spc="0" dirty="0">
                          <a:solidFill>
                            <a:schemeClr val="tx1"/>
                          </a:solidFill>
                        </a:rPr>
                        <a:t>1 tablespoon</a:t>
                      </a:r>
                    </a:p>
                  </a:txBody>
                  <a:tcPr marL="76428" marR="76428" marT="53499" marB="86326">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1 teaspoons</a:t>
                      </a:r>
                    </a:p>
                  </a:txBody>
                  <a:tcPr marL="76428" marR="76428" marT="53499" marB="8632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48239886"/>
                  </a:ext>
                </a:extLst>
              </a:tr>
              <a:tr h="404558">
                <a:tc>
                  <a:txBody>
                    <a:bodyPr/>
                    <a:lstStyle/>
                    <a:p>
                      <a:r>
                        <a:rPr lang="en-US" sz="1500" cap="none" spc="0" dirty="0">
                          <a:solidFill>
                            <a:schemeClr val="tx1"/>
                          </a:solidFill>
                        </a:rPr>
                        <a:t>1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A little bit more than 1/4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34030586"/>
                  </a:ext>
                </a:extLst>
              </a:tr>
              <a:tr h="404558">
                <a:tc>
                  <a:txBody>
                    <a:bodyPr/>
                    <a:lstStyle/>
                    <a:p>
                      <a:r>
                        <a:rPr lang="en-US" sz="1500" cap="none" spc="0" dirty="0">
                          <a:solidFill>
                            <a:schemeClr val="tx1"/>
                          </a:solidFill>
                        </a:rPr>
                        <a:t>½ teaspoon</a:t>
                      </a:r>
                    </a:p>
                  </a:txBody>
                  <a:tcPr marL="76428" marR="76428" marT="53499" marB="86326">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1500" cap="none" spc="0" dirty="0">
                          <a:solidFill>
                            <a:schemeClr val="tx1"/>
                          </a:solidFill>
                        </a:rPr>
                        <a:t>A little bit less than ¼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66812558"/>
                  </a:ext>
                </a:extLst>
              </a:tr>
              <a:tr h="404558">
                <a:tc>
                  <a:txBody>
                    <a:bodyPr/>
                    <a:lstStyle/>
                    <a:p>
                      <a:r>
                        <a:rPr lang="en-US" sz="1500" cap="none" spc="0" dirty="0">
                          <a:solidFill>
                            <a:schemeClr val="tx1"/>
                          </a:solidFill>
                        </a:rPr>
                        <a:t>¼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rPr>
                        <a:t>A little bit less than 1/8 teaspoon</a:t>
                      </a:r>
                    </a:p>
                  </a:txBody>
                  <a:tcPr marL="76428" marR="76428" marT="53499" marB="8632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888930173"/>
                  </a:ext>
                </a:extLst>
              </a:tr>
              <a:tr h="404558">
                <a:tc>
                  <a:txBody>
                    <a:bodyPr/>
                    <a:lstStyle/>
                    <a:p>
                      <a:r>
                        <a:rPr lang="en-US" sz="1500" cap="none" spc="0" dirty="0">
                          <a:solidFill>
                            <a:schemeClr val="tx1"/>
                          </a:solidFill>
                        </a:rPr>
                        <a:t>1/8 teaspoon</a:t>
                      </a:r>
                    </a:p>
                  </a:txBody>
                  <a:tcPr marL="76428" marR="76428" marT="53499" marB="86326">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en-US" sz="1500" cap="none" spc="0" dirty="0">
                          <a:solidFill>
                            <a:schemeClr val="tx1"/>
                          </a:solidFill>
                        </a:rPr>
                        <a:t>Dash </a:t>
                      </a:r>
                    </a:p>
                  </a:txBody>
                  <a:tcPr marL="76428" marR="76428" marT="53499" marB="86326">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07217009"/>
                  </a:ext>
                </a:extLst>
              </a:tr>
            </a:tbl>
          </a:graphicData>
        </a:graphic>
      </p:graphicFrame>
    </p:spTree>
    <p:extLst>
      <p:ext uri="{BB962C8B-B14F-4D97-AF65-F5344CB8AC3E}">
        <p14:creationId xmlns:p14="http://schemas.microsoft.com/office/powerpoint/2010/main" val="347683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6AC54-C42E-DC10-78E9-0EED5E2816CE}"/>
              </a:ext>
            </a:extLst>
          </p:cNvPr>
          <p:cNvSpPr>
            <a:spLocks noGrp="1"/>
          </p:cNvSpPr>
          <p:nvPr>
            <p:ph type="title"/>
          </p:nvPr>
        </p:nvSpPr>
        <p:spPr>
          <a:xfrm>
            <a:off x="648929" y="557190"/>
            <a:ext cx="5170852" cy="1671564"/>
          </a:xfrm>
        </p:spPr>
        <p:txBody>
          <a:bodyPr>
            <a:normAutofit/>
          </a:bodyPr>
          <a:lstStyle/>
          <a:p>
            <a:r>
              <a:rPr lang="en-US" sz="4000"/>
              <a:t>Weigh Ingredients</a:t>
            </a:r>
          </a:p>
        </p:txBody>
      </p:sp>
      <p:sp>
        <p:nvSpPr>
          <p:cNvPr id="3" name="Content Placeholder 2">
            <a:extLst>
              <a:ext uri="{FF2B5EF4-FFF2-40B4-BE49-F238E27FC236}">
                <a16:creationId xmlns:a16="http://schemas.microsoft.com/office/drawing/2014/main" id="{8974EF75-2ED9-D25D-D4A8-A8C34FADB823}"/>
              </a:ext>
            </a:extLst>
          </p:cNvPr>
          <p:cNvSpPr>
            <a:spLocks noGrp="1"/>
          </p:cNvSpPr>
          <p:nvPr>
            <p:ph idx="1"/>
          </p:nvPr>
        </p:nvSpPr>
        <p:spPr>
          <a:xfrm>
            <a:off x="648930" y="2398030"/>
            <a:ext cx="5180245" cy="3731058"/>
          </a:xfrm>
        </p:spPr>
        <p:txBody>
          <a:bodyPr>
            <a:normAutofit/>
          </a:bodyPr>
          <a:lstStyle/>
          <a:p>
            <a:r>
              <a:rPr lang="en-US" sz="2000"/>
              <a:t>Use a kitchen scale to measure ingredients </a:t>
            </a:r>
          </a:p>
          <a:p>
            <a:r>
              <a:rPr lang="en-US" sz="2000"/>
              <a:t>Especially helpful when you are baking </a:t>
            </a:r>
          </a:p>
          <a:p>
            <a:r>
              <a:rPr lang="en-US" sz="2000"/>
              <a:t>Divide the amount of each ingredient by 2 to prepare half a recipe </a:t>
            </a:r>
          </a:p>
          <a:p>
            <a:r>
              <a:rPr lang="en-US" sz="2000"/>
              <a:t>Divide the amount of each ingredient by 3 to prepare one-third of a recipe</a:t>
            </a:r>
          </a:p>
        </p:txBody>
      </p:sp>
      <p:pic>
        <p:nvPicPr>
          <p:cNvPr id="16" name="Picture 16" descr="Kitchen Scale 厨房秤 · Pixabay上的免费照片">
            <a:extLst>
              <a:ext uri="{FF2B5EF4-FFF2-40B4-BE49-F238E27FC236}">
                <a16:creationId xmlns:a16="http://schemas.microsoft.com/office/drawing/2014/main" id="{A39C9CED-E116-1A73-BD75-354ADE42CA23}"/>
              </a:ext>
            </a:extLst>
          </p:cNvPr>
          <p:cNvPicPr>
            <a:picLocks noChangeAspect="1"/>
          </p:cNvPicPr>
          <p:nvPr/>
        </p:nvPicPr>
        <p:blipFill rotWithShape="1">
          <a:blip r:embed="rId3"/>
          <a:srcRect r="7199" b="2"/>
          <a:stretch/>
        </p:blipFill>
        <p:spPr>
          <a:xfrm>
            <a:off x="6182944" y="557189"/>
            <a:ext cx="5170852" cy="5571898"/>
          </a:xfrm>
          <a:prstGeom prst="rect">
            <a:avLst/>
          </a:prstGeom>
          <a:effectLst/>
        </p:spPr>
      </p:pic>
    </p:spTree>
    <p:extLst>
      <p:ext uri="{BB962C8B-B14F-4D97-AF65-F5344CB8AC3E}">
        <p14:creationId xmlns:p14="http://schemas.microsoft.com/office/powerpoint/2010/main" val="1207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4DD10-0B70-CE6A-A192-BECCAB0B33E7}"/>
              </a:ext>
            </a:extLst>
          </p:cNvPr>
          <p:cNvSpPr>
            <a:spLocks noGrp="1"/>
          </p:cNvSpPr>
          <p:nvPr>
            <p:ph type="title"/>
          </p:nvPr>
        </p:nvSpPr>
        <p:spPr>
          <a:xfrm>
            <a:off x="836679" y="723898"/>
            <a:ext cx="6002110" cy="1495425"/>
          </a:xfrm>
        </p:spPr>
        <p:txBody>
          <a:bodyPr>
            <a:normAutofit/>
          </a:bodyPr>
          <a:lstStyle/>
          <a:p>
            <a:r>
              <a:rPr lang="en-US" sz="4000">
                <a:cs typeface="Calibri Light"/>
              </a:rPr>
              <a:t>Example</a:t>
            </a:r>
            <a:endParaRPr lang="en-US" sz="4000"/>
          </a:p>
        </p:txBody>
      </p:sp>
      <p:sp>
        <p:nvSpPr>
          <p:cNvPr id="3" name="Content Placeholder 2">
            <a:extLst>
              <a:ext uri="{FF2B5EF4-FFF2-40B4-BE49-F238E27FC236}">
                <a16:creationId xmlns:a16="http://schemas.microsoft.com/office/drawing/2014/main" id="{4C8C22D9-914E-48BA-5C56-A2BC42AE51C6}"/>
              </a:ext>
            </a:extLst>
          </p:cNvPr>
          <p:cNvSpPr>
            <a:spLocks noGrp="1"/>
          </p:cNvSpPr>
          <p:nvPr>
            <p:ph idx="1"/>
          </p:nvPr>
        </p:nvSpPr>
        <p:spPr>
          <a:xfrm>
            <a:off x="836680" y="2405067"/>
            <a:ext cx="6002110" cy="3729034"/>
          </a:xfrm>
        </p:spPr>
        <p:txBody>
          <a:bodyPr vert="horz" lIns="91440" tIns="45720" rIns="91440" bIns="45720" rtlCol="0" anchor="t">
            <a:normAutofit/>
          </a:bodyPr>
          <a:lstStyle/>
          <a:p>
            <a:pPr marL="0" indent="0">
              <a:buNone/>
            </a:pPr>
            <a:r>
              <a:rPr lang="en-US" sz="2000" dirty="0">
                <a:cs typeface="Calibri"/>
              </a:rPr>
              <a:t>Original recipe: </a:t>
            </a:r>
            <a:endParaRPr lang="en-US" sz="2000">
              <a:cs typeface="Calibri"/>
            </a:endParaRPr>
          </a:p>
          <a:p>
            <a:pPr lvl="1"/>
            <a:r>
              <a:rPr lang="en-US" sz="2000" dirty="0">
                <a:cs typeface="Calibri"/>
              </a:rPr>
              <a:t>¾ cup (90 grams) all-purpose flour </a:t>
            </a:r>
          </a:p>
          <a:p>
            <a:pPr marL="0" indent="0">
              <a:buNone/>
            </a:pPr>
            <a:r>
              <a:rPr lang="en-US" sz="2000" dirty="0">
                <a:cs typeface="Calibri"/>
              </a:rPr>
              <a:t>To prepare half the recipe: </a:t>
            </a:r>
          </a:p>
          <a:p>
            <a:pPr lvl="1"/>
            <a:r>
              <a:rPr lang="en-US" sz="2000" dirty="0">
                <a:cs typeface="Calibri"/>
              </a:rPr>
              <a:t>Use 6 Tablespoons all-purpose flour</a:t>
            </a:r>
          </a:p>
          <a:p>
            <a:pPr lvl="1"/>
            <a:r>
              <a:rPr lang="en-US" sz="2000" dirty="0">
                <a:cs typeface="Calibri"/>
              </a:rPr>
              <a:t>Or measure 45 grams all-purpose flour</a:t>
            </a:r>
          </a:p>
          <a:p>
            <a:pPr marL="914400" lvl="2" indent="0">
              <a:buNone/>
            </a:pPr>
            <a:r>
              <a:rPr lang="en-US" dirty="0">
                <a:cs typeface="Calibri"/>
              </a:rPr>
              <a:t> (90 grams ÷ 2 = 45 grams)</a:t>
            </a:r>
          </a:p>
          <a:p>
            <a:endParaRPr lang="en-US" sz="2000">
              <a:cs typeface="Calibri"/>
            </a:endParaRPr>
          </a:p>
          <a:p>
            <a:endParaRPr lang="en-US" sz="2000">
              <a:cs typeface="Calibri"/>
            </a:endParaRPr>
          </a:p>
        </p:txBody>
      </p:sp>
      <p:pic>
        <p:nvPicPr>
          <p:cNvPr id="4" name="Picture 4" descr="A picture containing cup, food, indoor, beverage&#10;&#10;Description automatically generated">
            <a:extLst>
              <a:ext uri="{FF2B5EF4-FFF2-40B4-BE49-F238E27FC236}">
                <a16:creationId xmlns:a16="http://schemas.microsoft.com/office/drawing/2014/main" id="{F920429A-531E-3C96-49CC-785847C0BE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704" r="25702" b="-1"/>
          <a:stretch/>
        </p:blipFill>
        <p:spPr>
          <a:xfrm>
            <a:off x="7199440" y="10"/>
            <a:ext cx="4992560" cy="6857990"/>
          </a:xfrm>
          <a:prstGeom prst="rect">
            <a:avLst/>
          </a:prstGeom>
          <a:effectLst/>
        </p:spPr>
      </p:pic>
      <p:sp>
        <p:nvSpPr>
          <p:cNvPr id="5" name="TextBox 4">
            <a:extLst>
              <a:ext uri="{FF2B5EF4-FFF2-40B4-BE49-F238E27FC236}">
                <a16:creationId xmlns:a16="http://schemas.microsoft.com/office/drawing/2014/main" id="{D24CE9CC-1A53-B401-0666-06EF5D02057F}"/>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73838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C8303D-DD16-376F-8D96-B1003689A440}"/>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b="1"/>
              <a:t>If your recipe calls for an egg...</a:t>
            </a:r>
          </a:p>
        </p:txBody>
      </p:sp>
      <p:sp>
        <p:nvSpPr>
          <p:cNvPr id="6" name="TextBox 5">
            <a:extLst>
              <a:ext uri="{FF2B5EF4-FFF2-40B4-BE49-F238E27FC236}">
                <a16:creationId xmlns:a16="http://schemas.microsoft.com/office/drawing/2014/main" id="{3A1723C6-E1AF-11B3-44CB-43084934E86E}"/>
              </a:ext>
            </a:extLst>
          </p:cNvPr>
          <p:cNvSpPr txBox="1"/>
          <p:nvPr/>
        </p:nvSpPr>
        <p:spPr>
          <a:xfrm>
            <a:off x="838201" y="2962279"/>
            <a:ext cx="3799425" cy="31432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000"/>
              <a:t>Crack a large egg and mix in a bowl with a fork and measure the amount of egg you need </a:t>
            </a:r>
          </a:p>
          <a:p>
            <a:pPr marL="742950" lvl="1" indent="-228600">
              <a:lnSpc>
                <a:spcPct val="90000"/>
              </a:lnSpc>
              <a:spcAft>
                <a:spcPts val="600"/>
              </a:spcAft>
              <a:buFont typeface="Arial" panose="020B0604020202020204" pitchFamily="34" charset="0"/>
              <a:buChar char="•"/>
            </a:pPr>
            <a:r>
              <a:rPr lang="en-US" sz="2000"/>
              <a:t>For half an egg, use 2 Tablespoons egg </a:t>
            </a:r>
          </a:p>
          <a:p>
            <a:pPr marL="742950" lvl="1" indent="-228600">
              <a:lnSpc>
                <a:spcPct val="90000"/>
              </a:lnSpc>
              <a:spcAft>
                <a:spcPts val="600"/>
              </a:spcAft>
              <a:buFont typeface="Arial" panose="020B0604020202020204" pitchFamily="34" charset="0"/>
              <a:buChar char="•"/>
            </a:pPr>
            <a:r>
              <a:rPr lang="en-US" sz="2000"/>
              <a:t>For 1/3 of an egg, use 1 Tablespoon + 1 Teaspoon egg </a:t>
            </a:r>
          </a:p>
          <a:p>
            <a:pPr marL="285750" indent="-228600">
              <a:lnSpc>
                <a:spcPct val="90000"/>
              </a:lnSpc>
              <a:spcAft>
                <a:spcPts val="600"/>
              </a:spcAft>
              <a:buFont typeface="Arial" panose="020B0604020202020204" pitchFamily="34" charset="0"/>
              <a:buChar char="•"/>
            </a:pPr>
            <a:r>
              <a:rPr lang="en-US" sz="2000"/>
              <a:t>Refrigerate the egg mixture to use within 2-4 days.</a:t>
            </a:r>
          </a:p>
        </p:txBody>
      </p:sp>
      <p:pic>
        <p:nvPicPr>
          <p:cNvPr id="4" name="Picture 5" descr="Eggs Free Stock Photo - Public Domain Pictures">
            <a:extLst>
              <a:ext uri="{FF2B5EF4-FFF2-40B4-BE49-F238E27FC236}">
                <a16:creationId xmlns:a16="http://schemas.microsoft.com/office/drawing/2014/main" id="{A66BCD37-A484-B292-5B8D-03B1771ED58B}"/>
              </a:ext>
            </a:extLst>
          </p:cNvPr>
          <p:cNvPicPr>
            <a:picLocks noChangeAspect="1"/>
          </p:cNvPicPr>
          <p:nvPr/>
        </p:nvPicPr>
        <p:blipFill rotWithShape="1">
          <a:blip r:embed="rId3"/>
          <a:srcRect l="13975" r="16648" b="-1"/>
          <a:stretch/>
        </p:blipFill>
        <p:spPr>
          <a:xfrm>
            <a:off x="5010386" y="10"/>
            <a:ext cx="7181613" cy="6857990"/>
          </a:xfrm>
          <a:prstGeom prst="rect">
            <a:avLst/>
          </a:prstGeom>
          <a:effectLst/>
        </p:spPr>
      </p:pic>
    </p:spTree>
    <p:extLst>
      <p:ext uri="{BB962C8B-B14F-4D97-AF65-F5344CB8AC3E}">
        <p14:creationId xmlns:p14="http://schemas.microsoft.com/office/powerpoint/2010/main" val="97929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C8303D-DD16-376F-8D96-B1003689A440}"/>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b="1"/>
              <a:t>If your recipe calls for an egg...</a:t>
            </a:r>
            <a:br>
              <a:rPr lang="en-US" sz="4000" b="1"/>
            </a:br>
            <a:endParaRPr lang="en-US" sz="4000" b="1"/>
          </a:p>
        </p:txBody>
      </p:sp>
      <p:sp>
        <p:nvSpPr>
          <p:cNvPr id="6" name="TextBox 5">
            <a:extLst>
              <a:ext uri="{FF2B5EF4-FFF2-40B4-BE49-F238E27FC236}">
                <a16:creationId xmlns:a16="http://schemas.microsoft.com/office/drawing/2014/main" id="{3A1723C6-E1AF-11B3-44CB-43084934E86E}"/>
              </a:ext>
            </a:extLst>
          </p:cNvPr>
          <p:cNvSpPr txBox="1"/>
          <p:nvPr/>
        </p:nvSpPr>
        <p:spPr>
          <a:xfrm>
            <a:off x="838201" y="2962279"/>
            <a:ext cx="3799425" cy="31432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57150" indent="-228600">
              <a:lnSpc>
                <a:spcPct val="90000"/>
              </a:lnSpc>
              <a:spcAft>
                <a:spcPts val="600"/>
              </a:spcAft>
              <a:buFont typeface="Arial" panose="020B0604020202020204" pitchFamily="34" charset="0"/>
              <a:buChar char="•"/>
            </a:pPr>
            <a:r>
              <a:rPr lang="en-US" sz="2000"/>
              <a:t>If you are using a scale…</a:t>
            </a:r>
          </a:p>
          <a:p>
            <a:pPr marL="57150" indent="-228600">
              <a:lnSpc>
                <a:spcPct val="90000"/>
              </a:lnSpc>
              <a:spcAft>
                <a:spcPts val="600"/>
              </a:spcAft>
              <a:buFont typeface="Arial" panose="020B0604020202020204" pitchFamily="34" charset="0"/>
              <a:buChar char="•"/>
            </a:pPr>
            <a:endParaRPr lang="en-US" sz="2000"/>
          </a:p>
          <a:p>
            <a:pPr marL="742950" lvl="1" indent="-228600">
              <a:lnSpc>
                <a:spcPct val="90000"/>
              </a:lnSpc>
              <a:spcAft>
                <a:spcPts val="600"/>
              </a:spcAft>
              <a:buFont typeface="Arial" panose="020B0604020202020204" pitchFamily="34" charset="0"/>
              <a:buChar char="•"/>
            </a:pPr>
            <a:r>
              <a:rPr lang="en-US" sz="2000"/>
              <a:t>A large egg weighs about 50 grams </a:t>
            </a:r>
          </a:p>
          <a:p>
            <a:pPr marL="742950" lvl="1" indent="-228600">
              <a:lnSpc>
                <a:spcPct val="90000"/>
              </a:lnSpc>
              <a:spcAft>
                <a:spcPts val="600"/>
              </a:spcAft>
              <a:buFont typeface="Arial" panose="020B0604020202020204" pitchFamily="34" charset="0"/>
              <a:buChar char="•"/>
            </a:pPr>
            <a:r>
              <a:rPr lang="en-US" sz="2000"/>
              <a:t>The yolk of a large egg weighs about 14 g</a:t>
            </a:r>
          </a:p>
          <a:p>
            <a:pPr marL="742950" lvl="1" indent="-228600">
              <a:lnSpc>
                <a:spcPct val="90000"/>
              </a:lnSpc>
              <a:spcAft>
                <a:spcPts val="600"/>
              </a:spcAft>
              <a:buFont typeface="Arial" panose="020B0604020202020204" pitchFamily="34" charset="0"/>
              <a:buChar char="•"/>
            </a:pPr>
            <a:r>
              <a:rPr lang="en-US" sz="2000"/>
              <a:t>The white of a large egg weighs about 35 grams </a:t>
            </a:r>
          </a:p>
          <a:p>
            <a:pPr marL="742950" lvl="1" indent="-228600">
              <a:lnSpc>
                <a:spcPct val="90000"/>
              </a:lnSpc>
              <a:spcAft>
                <a:spcPts val="600"/>
              </a:spcAft>
              <a:buFont typeface="Arial" panose="020B0604020202020204" pitchFamily="34" charset="0"/>
              <a:buChar char="•"/>
            </a:pPr>
            <a:endParaRPr lang="en-US" sz="2000"/>
          </a:p>
        </p:txBody>
      </p:sp>
      <p:pic>
        <p:nvPicPr>
          <p:cNvPr id="4" name="Picture 5" descr="Eggs Free Stock Photo - Public Domain Pictures">
            <a:extLst>
              <a:ext uri="{FF2B5EF4-FFF2-40B4-BE49-F238E27FC236}">
                <a16:creationId xmlns:a16="http://schemas.microsoft.com/office/drawing/2014/main" id="{A66BCD37-A484-B292-5B8D-03B1771ED58B}"/>
              </a:ext>
            </a:extLst>
          </p:cNvPr>
          <p:cNvPicPr>
            <a:picLocks noChangeAspect="1"/>
          </p:cNvPicPr>
          <p:nvPr/>
        </p:nvPicPr>
        <p:blipFill rotWithShape="1">
          <a:blip r:embed="rId3"/>
          <a:srcRect l="13975" r="16648" b="-1"/>
          <a:stretch/>
        </p:blipFill>
        <p:spPr>
          <a:xfrm>
            <a:off x="5010386" y="10"/>
            <a:ext cx="7181613" cy="6857990"/>
          </a:xfrm>
          <a:prstGeom prst="rect">
            <a:avLst/>
          </a:prstGeom>
          <a:effectLst/>
        </p:spPr>
      </p:pic>
    </p:spTree>
    <p:extLst>
      <p:ext uri="{BB962C8B-B14F-4D97-AF65-F5344CB8AC3E}">
        <p14:creationId xmlns:p14="http://schemas.microsoft.com/office/powerpoint/2010/main" val="226501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3DF87-262D-18F6-8B94-D68E8D0AF114}"/>
              </a:ext>
            </a:extLst>
          </p:cNvPr>
          <p:cNvSpPr>
            <a:spLocks noGrp="1"/>
          </p:cNvSpPr>
          <p:nvPr>
            <p:ph type="title"/>
          </p:nvPr>
        </p:nvSpPr>
        <p:spPr>
          <a:xfrm>
            <a:off x="836679" y="723898"/>
            <a:ext cx="6002110" cy="1495425"/>
          </a:xfrm>
        </p:spPr>
        <p:txBody>
          <a:bodyPr>
            <a:normAutofit/>
          </a:bodyPr>
          <a:lstStyle/>
          <a:p>
            <a:r>
              <a:rPr lang="en-US" sz="4000">
                <a:cs typeface="Calibri Light"/>
              </a:rPr>
              <a:t>Example</a:t>
            </a:r>
            <a:endParaRPr lang="en-US" sz="4000"/>
          </a:p>
        </p:txBody>
      </p:sp>
      <p:sp>
        <p:nvSpPr>
          <p:cNvPr id="3" name="Content Placeholder 2">
            <a:extLst>
              <a:ext uri="{FF2B5EF4-FFF2-40B4-BE49-F238E27FC236}">
                <a16:creationId xmlns:a16="http://schemas.microsoft.com/office/drawing/2014/main" id="{40F39149-F4A0-F6C1-F464-F38A4086B3EC}"/>
              </a:ext>
            </a:extLst>
          </p:cNvPr>
          <p:cNvSpPr>
            <a:spLocks noGrp="1"/>
          </p:cNvSpPr>
          <p:nvPr>
            <p:ph idx="1"/>
          </p:nvPr>
        </p:nvSpPr>
        <p:spPr>
          <a:xfrm>
            <a:off x="94472" y="2167560"/>
            <a:ext cx="7595382" cy="3729034"/>
          </a:xfrm>
        </p:spPr>
        <p:txBody>
          <a:bodyPr vert="horz" lIns="91440" tIns="45720" rIns="91440" bIns="45720" rtlCol="0" anchor="t">
            <a:normAutofit/>
          </a:bodyPr>
          <a:lstStyle/>
          <a:p>
            <a:pPr marL="0" indent="0">
              <a:buNone/>
            </a:pPr>
            <a:r>
              <a:rPr lang="en-US" sz="2000" dirty="0">
                <a:cs typeface="Calibri"/>
              </a:rPr>
              <a:t>1 large egg and 1 egg white in the original recipe</a:t>
            </a:r>
          </a:p>
          <a:p>
            <a:pPr marL="0" indent="0">
              <a:buNone/>
            </a:pPr>
            <a:r>
              <a:rPr lang="en-US" sz="2000" dirty="0">
                <a:cs typeface="Calibri"/>
              </a:rPr>
              <a:t>To prepare half the recipe: </a:t>
            </a:r>
          </a:p>
          <a:p>
            <a:pPr lvl="1"/>
            <a:r>
              <a:rPr lang="en-US" sz="2000" dirty="0">
                <a:cs typeface="Calibri"/>
              </a:rPr>
              <a:t>Whisk together the large egg and egg white</a:t>
            </a:r>
          </a:p>
          <a:p>
            <a:pPr marL="914400" lvl="2" indent="0">
              <a:buNone/>
            </a:pPr>
            <a:r>
              <a:rPr lang="en-US" dirty="0">
                <a:ea typeface="+mn-lt"/>
                <a:cs typeface="+mn-lt"/>
              </a:rPr>
              <a:t>(50 grams large egg + 5 grams egg white = 85 grams total) </a:t>
            </a:r>
            <a:endParaRPr lang="en-US" dirty="0">
              <a:cs typeface="Calibri" panose="020F0502020204030204"/>
            </a:endParaRPr>
          </a:p>
          <a:p>
            <a:pPr lvl="1"/>
            <a:r>
              <a:rPr lang="en-US" sz="2000" dirty="0">
                <a:cs typeface="Calibri"/>
              </a:rPr>
              <a:t>Weigh 43 grams of the mixture </a:t>
            </a:r>
          </a:p>
          <a:p>
            <a:pPr marL="914400" lvl="2" indent="0">
              <a:buNone/>
            </a:pPr>
            <a:r>
              <a:rPr lang="en-US" dirty="0">
                <a:cs typeface="Calibri"/>
              </a:rPr>
              <a:t>(85 grams ÷2 = 42.5 or 43 grams rounded)</a:t>
            </a:r>
          </a:p>
        </p:txBody>
      </p:sp>
      <p:pic>
        <p:nvPicPr>
          <p:cNvPr id="4" name="Picture 4" descr="2 Eggs In Shell Free Stock Photo - Public Domain Pictures">
            <a:extLst>
              <a:ext uri="{FF2B5EF4-FFF2-40B4-BE49-F238E27FC236}">
                <a16:creationId xmlns:a16="http://schemas.microsoft.com/office/drawing/2014/main" id="{540E2F1A-0212-4676-FD6C-685C826DE32D}"/>
              </a:ext>
            </a:extLst>
          </p:cNvPr>
          <p:cNvPicPr>
            <a:picLocks noChangeAspect="1"/>
          </p:cNvPicPr>
          <p:nvPr/>
        </p:nvPicPr>
        <p:blipFill rotWithShape="1">
          <a:blip r:embed="rId3"/>
          <a:srcRect l="25730" r="19670"/>
          <a:stretch/>
        </p:blipFill>
        <p:spPr>
          <a:xfrm>
            <a:off x="7199440" y="10"/>
            <a:ext cx="4992560" cy="6857990"/>
          </a:xfrm>
          <a:prstGeom prst="rect">
            <a:avLst/>
          </a:prstGeom>
          <a:effectLst/>
        </p:spPr>
      </p:pic>
    </p:spTree>
    <p:extLst>
      <p:ext uri="{BB962C8B-B14F-4D97-AF65-F5344CB8AC3E}">
        <p14:creationId xmlns:p14="http://schemas.microsoft.com/office/powerpoint/2010/main" val="283441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F7AA6-51F0-B4FE-0F4D-81DEFE900212}"/>
              </a:ext>
            </a:extLst>
          </p:cNvPr>
          <p:cNvSpPr>
            <a:spLocks noGrp="1"/>
          </p:cNvSpPr>
          <p:nvPr>
            <p:ph type="title"/>
          </p:nvPr>
        </p:nvSpPr>
        <p:spPr>
          <a:xfrm>
            <a:off x="642257" y="634946"/>
            <a:ext cx="3690257" cy="1450757"/>
          </a:xfrm>
        </p:spPr>
        <p:txBody>
          <a:bodyPr>
            <a:normAutofit/>
          </a:bodyPr>
          <a:lstStyle/>
          <a:p>
            <a:r>
              <a:rPr lang="en-US" dirty="0">
                <a:cs typeface="Calibri Light"/>
              </a:rPr>
              <a:t>Make meals enjoyable</a:t>
            </a:r>
          </a:p>
        </p:txBody>
      </p:sp>
      <p:cxnSp>
        <p:nvCxnSpPr>
          <p:cNvPr id="39" name="Straight Connector 38">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72945-3FFD-8890-928F-4D06FAA50DB3}"/>
              </a:ext>
            </a:extLst>
          </p:cNvPr>
          <p:cNvSpPr>
            <a:spLocks noGrp="1"/>
          </p:cNvSpPr>
          <p:nvPr>
            <p:ph idx="1"/>
          </p:nvPr>
        </p:nvSpPr>
        <p:spPr>
          <a:xfrm>
            <a:off x="642257" y="2407436"/>
            <a:ext cx="3690257" cy="3461658"/>
          </a:xfrm>
        </p:spPr>
        <p:txBody>
          <a:bodyPr vert="horz" lIns="0" tIns="45720" rIns="0" bIns="45720" rtlCol="0" anchor="t">
            <a:normAutofit/>
          </a:bodyPr>
          <a:lstStyle/>
          <a:p>
            <a:pPr marL="0" indent="0">
              <a:buNone/>
            </a:pPr>
            <a:r>
              <a:rPr lang="en-US" dirty="0">
                <a:cs typeface="Calibri"/>
              </a:rPr>
              <a:t>Plan meals</a:t>
            </a:r>
          </a:p>
          <a:p>
            <a:pPr marL="0" indent="0">
              <a:buNone/>
            </a:pPr>
            <a:r>
              <a:rPr lang="en-US" dirty="0">
                <a:cs typeface="Calibri"/>
              </a:rPr>
              <a:t>Theme nights </a:t>
            </a:r>
          </a:p>
          <a:p>
            <a:pPr marL="0" indent="0">
              <a:buNone/>
            </a:pPr>
            <a:r>
              <a:rPr lang="en-US" dirty="0">
                <a:cs typeface="Calibri"/>
              </a:rPr>
              <a:t>Recipe or meal swaps</a:t>
            </a:r>
          </a:p>
          <a:p>
            <a:pPr marL="0" indent="0">
              <a:buNone/>
            </a:pPr>
            <a:r>
              <a:rPr lang="en-US" dirty="0">
                <a:ea typeface="+mn-lt"/>
                <a:cs typeface="+mn-lt"/>
              </a:rPr>
              <a:t>Try something new!</a:t>
            </a:r>
          </a:p>
          <a:p>
            <a:pPr>
              <a:buNone/>
            </a:pPr>
            <a:r>
              <a:rPr lang="en-US" dirty="0">
                <a:ea typeface="+mn-lt"/>
                <a:cs typeface="+mn-lt"/>
              </a:rPr>
              <a:t>Create a welcoming eating space </a:t>
            </a:r>
          </a:p>
          <a:p>
            <a:pPr marL="0" indent="0">
              <a:buNone/>
            </a:pPr>
            <a:endParaRPr lang="en-US" dirty="0">
              <a:cs typeface="Calibri"/>
            </a:endParaRPr>
          </a:p>
        </p:txBody>
      </p:sp>
      <p:pic>
        <p:nvPicPr>
          <p:cNvPr id="16" name="Picture 17">
            <a:extLst>
              <a:ext uri="{FF2B5EF4-FFF2-40B4-BE49-F238E27FC236}">
                <a16:creationId xmlns:a16="http://schemas.microsoft.com/office/drawing/2014/main" id="{A0FC25C5-D115-787F-940F-C94E228E24B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8755" r="-2" b="19906"/>
          <a:stretch/>
        </p:blipFill>
        <p:spPr>
          <a:xfrm>
            <a:off x="4648201" y="640081"/>
            <a:ext cx="6909801" cy="5314406"/>
          </a:xfrm>
          <a:prstGeom prst="rect">
            <a:avLst/>
          </a:prstGeom>
        </p:spPr>
      </p:pic>
      <p:sp>
        <p:nvSpPr>
          <p:cNvPr id="41" name="Rectangle 40">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extBox 17">
            <a:extLst>
              <a:ext uri="{FF2B5EF4-FFF2-40B4-BE49-F238E27FC236}">
                <a16:creationId xmlns:a16="http://schemas.microsoft.com/office/drawing/2014/main" id="{038B92D3-786D-D4B0-0F65-31237E847B85}"/>
              </a:ext>
            </a:extLst>
          </p:cNvPr>
          <p:cNvSpPr txBox="1"/>
          <p:nvPr/>
        </p:nvSpPr>
        <p:spPr>
          <a:xfrm>
            <a:off x="9356758" y="5754432"/>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93959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B02DA-EFB5-E3C1-687D-C1C05E92A67F}"/>
              </a:ext>
            </a:extLst>
          </p:cNvPr>
          <p:cNvSpPr>
            <a:spLocks noGrp="1"/>
          </p:cNvSpPr>
          <p:nvPr>
            <p:ph type="title"/>
          </p:nvPr>
        </p:nvSpPr>
        <p:spPr>
          <a:xfrm>
            <a:off x="648929" y="557190"/>
            <a:ext cx="5170852" cy="1671564"/>
          </a:xfrm>
        </p:spPr>
        <p:txBody>
          <a:bodyPr>
            <a:normAutofit/>
          </a:bodyPr>
          <a:lstStyle/>
          <a:p>
            <a:r>
              <a:rPr lang="en-US" sz="4000"/>
              <a:t>You May Need to Adjust the Cooking Time </a:t>
            </a:r>
          </a:p>
        </p:txBody>
      </p:sp>
      <p:sp>
        <p:nvSpPr>
          <p:cNvPr id="3" name="Content Placeholder 2">
            <a:extLst>
              <a:ext uri="{FF2B5EF4-FFF2-40B4-BE49-F238E27FC236}">
                <a16:creationId xmlns:a16="http://schemas.microsoft.com/office/drawing/2014/main" id="{D85F8492-F1A3-ECC7-FB8C-77AE285037F3}"/>
              </a:ext>
            </a:extLst>
          </p:cNvPr>
          <p:cNvSpPr>
            <a:spLocks noGrp="1"/>
          </p:cNvSpPr>
          <p:nvPr>
            <p:ph idx="1"/>
          </p:nvPr>
        </p:nvSpPr>
        <p:spPr>
          <a:xfrm>
            <a:off x="648930" y="2398030"/>
            <a:ext cx="5180245" cy="3731058"/>
          </a:xfrm>
        </p:spPr>
        <p:txBody>
          <a:bodyPr vert="horz" lIns="91440" tIns="45720" rIns="91440" bIns="45720" rtlCol="0" anchor="t">
            <a:normAutofit/>
          </a:bodyPr>
          <a:lstStyle/>
          <a:p>
            <a:pPr marL="285750" indent="-285750">
              <a:spcBef>
                <a:spcPts val="0"/>
              </a:spcBef>
              <a:spcAft>
                <a:spcPts val="600"/>
              </a:spcAft>
              <a:buFont typeface="Calibri,Sans-Serif" panose="020B0604020202020204" pitchFamily="34" charset="0"/>
            </a:pPr>
            <a:r>
              <a:rPr lang="en-US" sz="2000" dirty="0">
                <a:ea typeface="+mn-lt"/>
                <a:cs typeface="+mn-lt"/>
              </a:rPr>
              <a:t>Your recipe may require shorter cooking time</a:t>
            </a:r>
          </a:p>
          <a:p>
            <a:pPr marL="285750" indent="-285750">
              <a:spcBef>
                <a:spcPts val="0"/>
              </a:spcBef>
              <a:spcAft>
                <a:spcPts val="600"/>
              </a:spcAft>
              <a:buFont typeface="Calibri,Sans-Serif" panose="020B0604020202020204" pitchFamily="34" charset="0"/>
            </a:pPr>
            <a:r>
              <a:rPr lang="en-US" sz="2000" dirty="0">
                <a:ea typeface="+mn-lt"/>
                <a:cs typeface="+mn-lt"/>
              </a:rPr>
              <a:t>Check your dish halfway through the original cooking time</a:t>
            </a:r>
          </a:p>
          <a:p>
            <a:pPr marL="285750" indent="-285750">
              <a:spcBef>
                <a:spcPts val="0"/>
              </a:spcBef>
              <a:spcAft>
                <a:spcPts val="600"/>
              </a:spcAft>
              <a:buFont typeface="Calibri,Sans-Serif" panose="020B0604020202020204" pitchFamily="34" charset="0"/>
            </a:pPr>
            <a:r>
              <a:rPr lang="en-US" sz="2000" dirty="0">
                <a:ea typeface="+mn-lt"/>
                <a:cs typeface="+mn-lt"/>
              </a:rPr>
              <a:t>Watch your dishes closely to help you adjust the cooking time</a:t>
            </a:r>
          </a:p>
          <a:p>
            <a:pPr marL="285750" indent="-285750">
              <a:spcBef>
                <a:spcPts val="0"/>
              </a:spcBef>
              <a:spcAft>
                <a:spcPts val="600"/>
              </a:spcAft>
              <a:buFont typeface="Calibri,Sans-Serif" panose="020B0604020202020204" pitchFamily="34" charset="0"/>
            </a:pPr>
            <a:r>
              <a:rPr lang="en-US" sz="2000" dirty="0">
                <a:ea typeface="+mn-lt"/>
                <a:cs typeface="+mn-lt"/>
              </a:rPr>
              <a:t>Use a cooking thermometer to ensure you reach a safe internal temperature </a:t>
            </a:r>
          </a:p>
          <a:p>
            <a:endParaRPr lang="en-US" sz="2000"/>
          </a:p>
        </p:txBody>
      </p:sp>
      <p:pic>
        <p:nvPicPr>
          <p:cNvPr id="4" name="Picture 4">
            <a:extLst>
              <a:ext uri="{FF2B5EF4-FFF2-40B4-BE49-F238E27FC236}">
                <a16:creationId xmlns:a16="http://schemas.microsoft.com/office/drawing/2014/main" id="{B8391B5A-42E1-AD6C-1655-5E18777F8C7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824" r="1240" b="2"/>
          <a:stretch/>
        </p:blipFill>
        <p:spPr>
          <a:xfrm>
            <a:off x="6182944" y="557189"/>
            <a:ext cx="5170852" cy="5571898"/>
          </a:xfrm>
          <a:prstGeom prst="rect">
            <a:avLst/>
          </a:prstGeom>
          <a:effectLst/>
        </p:spPr>
      </p:pic>
      <p:sp>
        <p:nvSpPr>
          <p:cNvPr id="5" name="TextBox 4">
            <a:extLst>
              <a:ext uri="{FF2B5EF4-FFF2-40B4-BE49-F238E27FC236}">
                <a16:creationId xmlns:a16="http://schemas.microsoft.com/office/drawing/2014/main" id="{C430805F-9050-DD14-D93D-19DE6F8863D0}"/>
              </a:ext>
            </a:extLst>
          </p:cNvPr>
          <p:cNvSpPr txBox="1"/>
          <p:nvPr/>
        </p:nvSpPr>
        <p:spPr>
          <a:xfrm>
            <a:off x="8899278" y="5929032"/>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74397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A picture containing food, indoor, bowl, pan&#10;&#10;Description automatically generated">
            <a:extLst>
              <a:ext uri="{FF2B5EF4-FFF2-40B4-BE49-F238E27FC236}">
                <a16:creationId xmlns:a16="http://schemas.microsoft.com/office/drawing/2014/main" id="{9C3F2C91-F9AC-6656-730D-99E84C6108F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882" b="-1"/>
          <a:stretch/>
        </p:blipFill>
        <p:spPr>
          <a:xfrm>
            <a:off x="2597802" y="10"/>
            <a:ext cx="9669642" cy="6857990"/>
          </a:xfrm>
          <a:prstGeom prst="rect">
            <a:avLst/>
          </a:prstGeom>
        </p:spPr>
      </p:pic>
      <p:sp>
        <p:nvSpPr>
          <p:cNvPr id="32"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A63517-8BEB-3F26-011F-F1A3F445EC90}"/>
              </a:ext>
            </a:extLst>
          </p:cNvPr>
          <p:cNvSpPr>
            <a:spLocks noGrp="1"/>
          </p:cNvSpPr>
          <p:nvPr>
            <p:ph type="title"/>
          </p:nvPr>
        </p:nvSpPr>
        <p:spPr>
          <a:xfrm>
            <a:off x="249725" y="387759"/>
            <a:ext cx="3822189" cy="1899912"/>
          </a:xfrm>
        </p:spPr>
        <p:txBody>
          <a:bodyPr>
            <a:normAutofit/>
          </a:bodyPr>
          <a:lstStyle/>
          <a:p>
            <a:r>
              <a:rPr lang="en-US" sz="4000" b="1" dirty="0">
                <a:cs typeface="Calibri Light"/>
              </a:rPr>
              <a:t>You may need smaller dishes, pots, and pans…</a:t>
            </a:r>
            <a:endParaRPr lang="en-US" sz="4000" dirty="0"/>
          </a:p>
        </p:txBody>
      </p:sp>
      <p:sp>
        <p:nvSpPr>
          <p:cNvPr id="3" name="Content Placeholder 2">
            <a:extLst>
              <a:ext uri="{FF2B5EF4-FFF2-40B4-BE49-F238E27FC236}">
                <a16:creationId xmlns:a16="http://schemas.microsoft.com/office/drawing/2014/main" id="{FDC54EE1-6A0E-7657-6A9B-26392A6DC107}"/>
              </a:ext>
            </a:extLst>
          </p:cNvPr>
          <p:cNvSpPr>
            <a:spLocks noGrp="1"/>
          </p:cNvSpPr>
          <p:nvPr>
            <p:ph idx="1"/>
          </p:nvPr>
        </p:nvSpPr>
        <p:spPr>
          <a:xfrm>
            <a:off x="137635" y="2676509"/>
            <a:ext cx="4366474" cy="3742762"/>
          </a:xfrm>
        </p:spPr>
        <p:txBody>
          <a:bodyPr vert="horz" lIns="91440" tIns="45720" rIns="91440" bIns="45720" rtlCol="0" anchor="t">
            <a:normAutofit/>
          </a:bodyPr>
          <a:lstStyle/>
          <a:p>
            <a:pPr marL="285750" indent="-285750">
              <a:spcBef>
                <a:spcPts val="0"/>
              </a:spcBef>
              <a:spcAft>
                <a:spcPts val="600"/>
              </a:spcAft>
              <a:buFont typeface="Calibri,Sans-Serif" panose="020B0604020202020204" pitchFamily="34" charset="0"/>
            </a:pPr>
            <a:r>
              <a:rPr lang="en-US" sz="2000" dirty="0">
                <a:ea typeface="+mn-lt"/>
                <a:cs typeface="+mn-lt"/>
              </a:rPr>
              <a:t>You may need smaller dishes, pots, pans, and other cooking utensils </a:t>
            </a:r>
          </a:p>
          <a:p>
            <a:pPr marL="285750" indent="-285750">
              <a:spcBef>
                <a:spcPts val="0"/>
              </a:spcBef>
              <a:spcAft>
                <a:spcPts val="600"/>
              </a:spcAft>
              <a:buFont typeface="Calibri,Sans-Serif" panose="020B0604020202020204" pitchFamily="34" charset="0"/>
            </a:pPr>
            <a:r>
              <a:rPr lang="en-US" sz="2000" dirty="0">
                <a:ea typeface="+mn-lt"/>
                <a:cs typeface="+mn-lt"/>
              </a:rPr>
              <a:t>Find the area of the original pan and adjust to find the area you need </a:t>
            </a:r>
          </a:p>
          <a:p>
            <a:pPr marL="742950" lvl="1" indent="-285750">
              <a:spcBef>
                <a:spcPts val="0"/>
              </a:spcBef>
              <a:spcAft>
                <a:spcPts val="600"/>
              </a:spcAft>
              <a:buFont typeface="Calibri,Sans-Serif" panose="020B0604020202020204" pitchFamily="34" charset="0"/>
            </a:pPr>
            <a:r>
              <a:rPr lang="en-US" sz="1600" dirty="0">
                <a:ea typeface="+mn-lt"/>
                <a:cs typeface="+mn-lt"/>
              </a:rPr>
              <a:t>Refer to charts </a:t>
            </a:r>
          </a:p>
          <a:p>
            <a:pPr marL="742950" lvl="1" indent="-285750">
              <a:spcBef>
                <a:spcPts val="0"/>
              </a:spcBef>
              <a:spcAft>
                <a:spcPts val="600"/>
              </a:spcAft>
              <a:buFont typeface="Calibri,Sans-Serif" panose="020B0604020202020204" pitchFamily="34" charset="0"/>
            </a:pPr>
            <a:r>
              <a:rPr lang="en-US" sz="1600" dirty="0">
                <a:ea typeface="+mn-lt"/>
                <a:cs typeface="+mn-lt"/>
              </a:rPr>
              <a:t>Calculate the area</a:t>
            </a:r>
          </a:p>
          <a:p>
            <a:pPr marL="742950" lvl="1" indent="-285750">
              <a:spcBef>
                <a:spcPts val="0"/>
              </a:spcBef>
              <a:spcAft>
                <a:spcPts val="600"/>
              </a:spcAft>
              <a:buFont typeface="Calibri,Sans-Serif" panose="020B0604020202020204" pitchFamily="34" charset="0"/>
            </a:pPr>
            <a:endParaRPr lang="en-US" sz="1600" dirty="0">
              <a:ea typeface="+mn-lt"/>
              <a:cs typeface="+mn-lt"/>
            </a:endParaRPr>
          </a:p>
        </p:txBody>
      </p:sp>
      <p:sp>
        <p:nvSpPr>
          <p:cNvPr id="10" name="TextBox 9">
            <a:extLst>
              <a:ext uri="{FF2B5EF4-FFF2-40B4-BE49-F238E27FC236}">
                <a16:creationId xmlns:a16="http://schemas.microsoft.com/office/drawing/2014/main" id="{8F39C165-4E49-B066-54E3-E6E507842FAE}"/>
              </a:ext>
            </a:extLst>
          </p:cNvPr>
          <p:cNvSpPr txBox="1"/>
          <p:nvPr/>
        </p:nvSpPr>
        <p:spPr>
          <a:xfrm>
            <a:off x="9870530"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29936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C242-39F6-70FF-E59F-5F64C5EF74D2}"/>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Area of Baking Pans</a:t>
            </a:r>
          </a:p>
        </p:txBody>
      </p:sp>
      <p:graphicFrame>
        <p:nvGraphicFramePr>
          <p:cNvPr id="4" name="Table 4">
            <a:extLst>
              <a:ext uri="{FF2B5EF4-FFF2-40B4-BE49-F238E27FC236}">
                <a16:creationId xmlns:a16="http://schemas.microsoft.com/office/drawing/2014/main" id="{078F2BB5-B6E7-B42C-AD8C-8EC7A9B29616}"/>
              </a:ext>
            </a:extLst>
          </p:cNvPr>
          <p:cNvGraphicFramePr>
            <a:graphicFrameLocks noGrp="1"/>
          </p:cNvGraphicFramePr>
          <p:nvPr>
            <p:ph idx="1"/>
            <p:extLst>
              <p:ext uri="{D42A27DB-BD31-4B8C-83A1-F6EECF244321}">
                <p14:modId xmlns:p14="http://schemas.microsoft.com/office/powerpoint/2010/main" val="1795633421"/>
              </p:ext>
            </p:extLst>
          </p:nvPr>
        </p:nvGraphicFramePr>
        <p:xfrm>
          <a:off x="977824" y="1863801"/>
          <a:ext cx="10236352" cy="4440752"/>
        </p:xfrm>
        <a:graphic>
          <a:graphicData uri="http://schemas.openxmlformats.org/drawingml/2006/table">
            <a:tbl>
              <a:tblPr firstRow="1" bandRow="1">
                <a:noFill/>
                <a:tableStyleId>{5C22544A-7EE6-4342-B048-85BDC9FD1C3A}</a:tableStyleId>
              </a:tblPr>
              <a:tblGrid>
                <a:gridCol w="2998067">
                  <a:extLst>
                    <a:ext uri="{9D8B030D-6E8A-4147-A177-3AD203B41FA5}">
                      <a16:colId xmlns:a16="http://schemas.microsoft.com/office/drawing/2014/main" val="3175059386"/>
                    </a:ext>
                  </a:extLst>
                </a:gridCol>
                <a:gridCol w="2575408">
                  <a:extLst>
                    <a:ext uri="{9D8B030D-6E8A-4147-A177-3AD203B41FA5}">
                      <a16:colId xmlns:a16="http://schemas.microsoft.com/office/drawing/2014/main" val="1757560763"/>
                    </a:ext>
                  </a:extLst>
                </a:gridCol>
                <a:gridCol w="4662877">
                  <a:extLst>
                    <a:ext uri="{9D8B030D-6E8A-4147-A177-3AD203B41FA5}">
                      <a16:colId xmlns:a16="http://schemas.microsoft.com/office/drawing/2014/main" val="1370008808"/>
                    </a:ext>
                  </a:extLst>
                </a:gridCol>
              </a:tblGrid>
              <a:tr h="937742">
                <a:tc>
                  <a:txBody>
                    <a:bodyPr/>
                    <a:lstStyle/>
                    <a:p>
                      <a:pPr algn="ctr"/>
                      <a:r>
                        <a:rPr lang="en-US" sz="2400" b="0" cap="none" spc="0">
                          <a:solidFill>
                            <a:schemeClr val="tx1"/>
                          </a:solidFill>
                        </a:rPr>
                        <a:t>Pan Size</a:t>
                      </a:r>
                      <a:endParaRPr lang="en-US" sz="2400" b="0" cap="none" spc="0" dirty="0">
                        <a:solidFill>
                          <a:schemeClr val="tx1"/>
                        </a:solidFill>
                      </a:endParaRPr>
                    </a:p>
                  </a:txBody>
                  <a:tcPr marL="0" marR="135251" marT="27050" marB="135251" anchor="b">
                    <a:lnL w="12700" cmpd="sng">
                      <a:noFill/>
                    </a:lnL>
                    <a:lnR w="12700" cmpd="sng">
                      <a:noFill/>
                    </a:lnR>
                    <a:lnT w="9525" cap="flat" cmpd="sng" algn="ctr">
                      <a:noFill/>
                      <a:prstDash val="solid"/>
                    </a:lnT>
                    <a:lnB w="38100" cmpd="sng">
                      <a:noFill/>
                    </a:lnB>
                    <a:noFill/>
                  </a:tcPr>
                </a:tc>
                <a:tc>
                  <a:txBody>
                    <a:bodyPr/>
                    <a:lstStyle/>
                    <a:p>
                      <a:pPr lvl="0" algn="ctr">
                        <a:buNone/>
                      </a:pPr>
                      <a:r>
                        <a:rPr lang="en-US" sz="2400" b="0" cap="none" spc="0" dirty="0">
                          <a:solidFill>
                            <a:schemeClr val="tx1"/>
                          </a:solidFill>
                        </a:rPr>
                        <a:t>Pan Area*</a:t>
                      </a:r>
                      <a:endParaRPr lang="en-US" dirty="0"/>
                    </a:p>
                  </a:txBody>
                  <a:tcPr marL="0" marR="135251" marT="27050" marB="135251" anchor="b">
                    <a:lnL w="12700" cmpd="sng">
                      <a:noFill/>
                    </a:lnL>
                    <a:lnR w="12700" cmpd="sng">
                      <a:noFill/>
                    </a:lnR>
                    <a:lnT w="9525" cap="flat" cmpd="sng" algn="ctr">
                      <a:noFill/>
                      <a:prstDash val="solid"/>
                    </a:lnT>
                    <a:lnB w="38100" cmpd="sng">
                      <a:noFill/>
                    </a:lnB>
                    <a:noFill/>
                  </a:tcPr>
                </a:tc>
                <a:tc>
                  <a:txBody>
                    <a:bodyPr/>
                    <a:lstStyle/>
                    <a:p>
                      <a:pPr algn="ctr"/>
                      <a:r>
                        <a:rPr lang="en-US" sz="2400" b="0" cap="none" spc="0" dirty="0">
                          <a:solidFill>
                            <a:schemeClr val="tx1"/>
                          </a:solidFill>
                        </a:rPr>
                        <a:t>Pan Area to </a:t>
                      </a:r>
                      <a:endParaRPr lang="en-US" dirty="0"/>
                    </a:p>
                    <a:p>
                      <a:pPr lvl="0" algn="ctr">
                        <a:buNone/>
                      </a:pPr>
                      <a:r>
                        <a:rPr lang="en-US" sz="2400" b="0" cap="none" spc="0">
                          <a:solidFill>
                            <a:schemeClr val="tx1"/>
                          </a:solidFill>
                        </a:rPr>
                        <a:t>Prepare Half the </a:t>
                      </a:r>
                      <a:r>
                        <a:rPr lang="en-US" sz="2400" b="0" cap="none" spc="0" dirty="0">
                          <a:solidFill>
                            <a:schemeClr val="tx1"/>
                          </a:solidFill>
                        </a:rPr>
                        <a:t>Recipe*</a:t>
                      </a:r>
                    </a:p>
                  </a:txBody>
                  <a:tcPr marL="0" marR="135251" marT="27050" marB="13525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4004211302"/>
                  </a:ext>
                </a:extLst>
              </a:tr>
              <a:tr h="500430">
                <a:tc>
                  <a:txBody>
                    <a:bodyPr/>
                    <a:lstStyle/>
                    <a:p>
                      <a:r>
                        <a:rPr lang="en-US" sz="1800" cap="none" spc="0" dirty="0">
                          <a:solidFill>
                            <a:schemeClr val="tx1"/>
                          </a:solidFill>
                        </a:rPr>
                        <a:t>9-inch x 13-inch pan</a:t>
                      </a:r>
                    </a:p>
                  </a:txBody>
                  <a:tcPr marL="0" marR="135251" marT="40575" marB="13525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1800" cap="none" spc="0" dirty="0">
                          <a:solidFill>
                            <a:schemeClr val="tx1"/>
                          </a:solidFill>
                        </a:rPr>
                        <a:t>117 inches</a:t>
                      </a:r>
                    </a:p>
                  </a:txBody>
                  <a:tcPr marL="0" marR="135251" marT="40575" marB="13525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1800" cap="none" spc="0" dirty="0">
                          <a:solidFill>
                            <a:schemeClr val="tx1"/>
                          </a:solidFill>
                        </a:rPr>
                        <a:t>59 inches</a:t>
                      </a:r>
                    </a:p>
                  </a:txBody>
                  <a:tcPr marL="0" marR="135251" marT="40575" marB="135251">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3225018352"/>
                  </a:ext>
                </a:extLst>
              </a:tr>
              <a:tr h="500430">
                <a:tc>
                  <a:txBody>
                    <a:bodyPr/>
                    <a:lstStyle/>
                    <a:p>
                      <a:r>
                        <a:rPr lang="en-US" sz="1800" cap="none" spc="0" dirty="0">
                          <a:solidFill>
                            <a:schemeClr val="tx1"/>
                          </a:solidFill>
                        </a:rPr>
                        <a:t>9-inch square pan</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800" cap="none" spc="0" dirty="0">
                          <a:solidFill>
                            <a:schemeClr val="tx1"/>
                          </a:solidFill>
                        </a:rPr>
                        <a:t>81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800" cap="none" spc="0" dirty="0">
                          <a:solidFill>
                            <a:schemeClr val="tx1"/>
                          </a:solidFill>
                        </a:rPr>
                        <a:t>41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084214240"/>
                  </a:ext>
                </a:extLst>
              </a:tr>
              <a:tr h="500430">
                <a:tc>
                  <a:txBody>
                    <a:bodyPr/>
                    <a:lstStyle/>
                    <a:p>
                      <a:r>
                        <a:rPr lang="en-US" sz="1800" cap="none" spc="0" dirty="0">
                          <a:solidFill>
                            <a:schemeClr val="tx1"/>
                          </a:solidFill>
                        </a:rPr>
                        <a:t>8-inch square pan</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800" cap="none" spc="0" dirty="0">
                          <a:solidFill>
                            <a:schemeClr val="tx1"/>
                          </a:solidFill>
                        </a:rPr>
                        <a:t>64 inches</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800" cap="none" spc="0" dirty="0">
                          <a:solidFill>
                            <a:schemeClr val="tx1"/>
                          </a:solidFill>
                        </a:rPr>
                        <a:t>32 inches</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593171015"/>
                  </a:ext>
                </a:extLst>
              </a:tr>
              <a:tr h="500430">
                <a:tc>
                  <a:txBody>
                    <a:bodyPr/>
                    <a:lstStyle/>
                    <a:p>
                      <a:r>
                        <a:rPr lang="en-US" sz="1800" cap="none" spc="0" dirty="0">
                          <a:solidFill>
                            <a:schemeClr val="tx1"/>
                          </a:solidFill>
                        </a:rPr>
                        <a:t>9-inch round pan</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800" cap="none" spc="0" dirty="0">
                          <a:solidFill>
                            <a:schemeClr val="tx1"/>
                          </a:solidFill>
                        </a:rPr>
                        <a:t>64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800" cap="none" spc="0" dirty="0">
                          <a:solidFill>
                            <a:schemeClr val="tx1"/>
                          </a:solidFill>
                        </a:rPr>
                        <a:t>32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16187738"/>
                  </a:ext>
                </a:extLst>
              </a:tr>
              <a:tr h="500430">
                <a:tc>
                  <a:txBody>
                    <a:bodyPr/>
                    <a:lstStyle/>
                    <a:p>
                      <a:pPr lvl="0">
                        <a:buNone/>
                      </a:pPr>
                      <a:r>
                        <a:rPr lang="en-US" sz="1800" cap="none" spc="0" dirty="0">
                          <a:solidFill>
                            <a:schemeClr val="tx1"/>
                          </a:solidFill>
                        </a:rPr>
                        <a:t>8-inch round pan</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lgn="ctr">
                        <a:buNone/>
                      </a:pPr>
                      <a:r>
                        <a:rPr lang="en-US" sz="1800" cap="none" spc="0" dirty="0">
                          <a:solidFill>
                            <a:schemeClr val="tx1"/>
                          </a:solidFill>
                        </a:rPr>
                        <a:t>50 inches</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lgn="ctr">
                        <a:buNone/>
                      </a:pPr>
                      <a:r>
                        <a:rPr lang="en-US" sz="1800" cap="none" spc="0" dirty="0">
                          <a:solidFill>
                            <a:schemeClr val="tx1"/>
                          </a:solidFill>
                        </a:rPr>
                        <a:t>25 inches</a:t>
                      </a:r>
                    </a:p>
                  </a:txBody>
                  <a:tcPr marL="0" marR="135251" marT="40575" marB="13525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466000219"/>
                  </a:ext>
                </a:extLst>
              </a:tr>
              <a:tr h="500430">
                <a:tc>
                  <a:txBody>
                    <a:bodyPr/>
                    <a:lstStyle/>
                    <a:p>
                      <a:pPr lvl="0">
                        <a:buNone/>
                      </a:pPr>
                      <a:r>
                        <a:rPr lang="en-US" sz="1800" cap="none" spc="0" dirty="0">
                          <a:solidFill>
                            <a:schemeClr val="tx1"/>
                          </a:solidFill>
                        </a:rPr>
                        <a:t>9-inch x 5-inch loaf pan</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lvl="0" algn="ctr">
                        <a:buNone/>
                      </a:pPr>
                      <a:r>
                        <a:rPr lang="en-US" sz="1800" cap="none" spc="0" dirty="0">
                          <a:solidFill>
                            <a:schemeClr val="tx1"/>
                          </a:solidFill>
                        </a:rPr>
                        <a:t>45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lvl="0" algn="ctr">
                        <a:buNone/>
                      </a:pPr>
                      <a:r>
                        <a:rPr lang="en-US" sz="1800" cap="none" spc="0" dirty="0">
                          <a:solidFill>
                            <a:schemeClr val="tx1"/>
                          </a:solidFill>
                        </a:rPr>
                        <a:t>23 inches</a:t>
                      </a:r>
                    </a:p>
                  </a:txBody>
                  <a:tcPr marL="0" marR="135251" marT="40575" marB="1352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4444614"/>
                  </a:ext>
                </a:extLst>
              </a:tr>
              <a:tr h="500430">
                <a:tc>
                  <a:txBody>
                    <a:bodyPr/>
                    <a:lstStyle/>
                    <a:p>
                      <a:pPr lvl="0">
                        <a:buNone/>
                      </a:pPr>
                      <a:r>
                        <a:rPr lang="en-US" sz="1800" cap="none" spc="0" dirty="0">
                          <a:solidFill>
                            <a:schemeClr val="tx1"/>
                          </a:solidFill>
                        </a:rPr>
                        <a:t>8.5-inch x 4.5-inch loaf pan</a:t>
                      </a:r>
                    </a:p>
                  </a:txBody>
                  <a:tcPr marL="0" marR="135251" marT="40575" marB="135251">
                    <a:lnL w="12700" cmpd="sng">
                      <a:noFill/>
                      <a:prstDash val="solid"/>
                    </a:lnL>
                    <a:lnR w="12700" cmpd="sng">
                      <a:noFill/>
                      <a:prstDash val="solid"/>
                    </a:lnR>
                    <a:lnT w="12700" cmpd="sng">
                      <a:noFill/>
                      <a:prstDash val="solid"/>
                    </a:lnT>
                    <a:lnB w="12700" cmpd="sng">
                      <a:noFill/>
                      <a:prstDash val="solid"/>
                    </a:lnB>
                    <a:noFill/>
                  </a:tcPr>
                </a:tc>
                <a:tc>
                  <a:txBody>
                    <a:bodyPr/>
                    <a:lstStyle/>
                    <a:p>
                      <a:pPr lvl="0" algn="ctr">
                        <a:buNone/>
                      </a:pPr>
                      <a:r>
                        <a:rPr lang="en-US" sz="1800" cap="none" spc="0" dirty="0">
                          <a:solidFill>
                            <a:schemeClr val="tx1"/>
                          </a:solidFill>
                        </a:rPr>
                        <a:t>38 inches</a:t>
                      </a:r>
                    </a:p>
                  </a:txBody>
                  <a:tcPr marL="0" marR="135251" marT="40575" marB="135251">
                    <a:lnL w="12700" cmpd="sng">
                      <a:noFill/>
                      <a:prstDash val="solid"/>
                    </a:lnL>
                    <a:lnR w="12700" cmpd="sng">
                      <a:noFill/>
                      <a:prstDash val="solid"/>
                    </a:lnR>
                    <a:lnT w="12700" cmpd="sng">
                      <a:noFill/>
                      <a:prstDash val="solid"/>
                    </a:lnT>
                    <a:lnB w="12700" cmpd="sng">
                      <a:noFill/>
                      <a:prstDash val="solid"/>
                    </a:lnB>
                    <a:noFill/>
                  </a:tcPr>
                </a:tc>
                <a:tc>
                  <a:txBody>
                    <a:bodyPr/>
                    <a:lstStyle/>
                    <a:p>
                      <a:pPr lvl="0" algn="ctr">
                        <a:buNone/>
                      </a:pPr>
                      <a:r>
                        <a:rPr lang="en-US" sz="1800" cap="none" spc="0" dirty="0">
                          <a:solidFill>
                            <a:schemeClr val="tx1"/>
                          </a:solidFill>
                        </a:rPr>
                        <a:t>19 inches</a:t>
                      </a:r>
                    </a:p>
                  </a:txBody>
                  <a:tcPr marL="0" marR="135251" marT="40575" marB="13525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69777845"/>
                  </a:ext>
                </a:extLst>
              </a:tr>
            </a:tbl>
          </a:graphicData>
        </a:graphic>
      </p:graphicFrame>
      <p:sp>
        <p:nvSpPr>
          <p:cNvPr id="3" name="TextBox 2">
            <a:extLst>
              <a:ext uri="{FF2B5EF4-FFF2-40B4-BE49-F238E27FC236}">
                <a16:creationId xmlns:a16="http://schemas.microsoft.com/office/drawing/2014/main" id="{890A103B-5F89-7346-E32C-460F18037DA2}"/>
              </a:ext>
            </a:extLst>
          </p:cNvPr>
          <p:cNvSpPr txBox="1"/>
          <p:nvPr/>
        </p:nvSpPr>
        <p:spPr>
          <a:xfrm>
            <a:off x="56444" y="6547556"/>
            <a:ext cx="26105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*Some values are rounded </a:t>
            </a:r>
            <a:endParaRPr lang="en-US" sz="1200" dirty="0"/>
          </a:p>
        </p:txBody>
      </p:sp>
    </p:spTree>
    <p:extLst>
      <p:ext uri="{BB962C8B-B14F-4D97-AF65-F5344CB8AC3E}">
        <p14:creationId xmlns:p14="http://schemas.microsoft.com/office/powerpoint/2010/main" val="31126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1F43-4C23-4645-B027-D49D0401D777}"/>
              </a:ext>
            </a:extLst>
          </p:cNvPr>
          <p:cNvSpPr>
            <a:spLocks noGrp="1"/>
          </p:cNvSpPr>
          <p:nvPr>
            <p:ph type="title"/>
          </p:nvPr>
        </p:nvSpPr>
        <p:spPr/>
        <p:txBody>
          <a:bodyPr/>
          <a:lstStyle/>
          <a:p>
            <a:r>
              <a:rPr lang="en-US" dirty="0">
                <a:cs typeface="Calibri Light"/>
              </a:rPr>
              <a:t>Freezing Prepared Food</a:t>
            </a:r>
            <a:endParaRPr lang="en-US" dirty="0"/>
          </a:p>
        </p:txBody>
      </p:sp>
      <p:sp>
        <p:nvSpPr>
          <p:cNvPr id="3" name="Content Placeholder 2">
            <a:extLst>
              <a:ext uri="{FF2B5EF4-FFF2-40B4-BE49-F238E27FC236}">
                <a16:creationId xmlns:a16="http://schemas.microsoft.com/office/drawing/2014/main" id="{BC140487-4AD4-0C17-AB9B-149D42E61B1E}"/>
              </a:ext>
            </a:extLst>
          </p:cNvPr>
          <p:cNvSpPr>
            <a:spLocks noGrp="1"/>
          </p:cNvSpPr>
          <p:nvPr>
            <p:ph idx="1"/>
          </p:nvPr>
        </p:nvSpPr>
        <p:spPr/>
        <p:txBody>
          <a:bodyPr vert="horz" lIns="0" tIns="45720" rIns="0" bIns="45720" rtlCol="0" anchor="t">
            <a:normAutofit/>
          </a:bodyPr>
          <a:lstStyle/>
          <a:p>
            <a:r>
              <a:rPr lang="en-US" dirty="0">
                <a:cs typeface="Calibri"/>
              </a:rPr>
              <a:t>Cool food and place in the freezer within two hours. </a:t>
            </a:r>
          </a:p>
          <a:p>
            <a:r>
              <a:rPr lang="en-US" dirty="0">
                <a:cs typeface="Calibri"/>
              </a:rPr>
              <a:t>After cooling, package and freeze the food quickly </a:t>
            </a:r>
          </a:p>
          <a:p>
            <a:r>
              <a:rPr lang="en-US" dirty="0">
                <a:cs typeface="Calibri"/>
              </a:rPr>
              <a:t>Choose packages that are: </a:t>
            </a:r>
          </a:p>
          <a:p>
            <a:pPr marL="383540" lvl="1"/>
            <a:r>
              <a:rPr lang="en-US" dirty="0">
                <a:cs typeface="Calibri"/>
              </a:rPr>
              <a:t>Airtight </a:t>
            </a:r>
          </a:p>
          <a:p>
            <a:pPr marL="383540" lvl="1"/>
            <a:r>
              <a:rPr lang="en-US" dirty="0">
                <a:cs typeface="Calibri"/>
              </a:rPr>
              <a:t>Moisture-proof</a:t>
            </a:r>
          </a:p>
          <a:p>
            <a:pPr marL="383540" lvl="1"/>
            <a:r>
              <a:rPr lang="en-US" dirty="0">
                <a:cs typeface="Calibri"/>
              </a:rPr>
              <a:t>Odor-proof</a:t>
            </a:r>
          </a:p>
          <a:p>
            <a:pPr marL="383540" lvl="1"/>
            <a:r>
              <a:rPr lang="en-US" dirty="0">
                <a:cs typeface="Calibri"/>
              </a:rPr>
              <a:t>Vapor-proof</a:t>
            </a:r>
          </a:p>
          <a:p>
            <a:pPr>
              <a:buClr>
                <a:srgbClr val="C3684D"/>
              </a:buClr>
            </a:pPr>
            <a:r>
              <a:rPr lang="en-US" dirty="0">
                <a:cs typeface="Calibri"/>
              </a:rPr>
              <a:t>Leave headspace at the top of the container to allow room for the food to expand</a:t>
            </a:r>
          </a:p>
          <a:p>
            <a:pPr marL="0" indent="0">
              <a:buNone/>
            </a:pPr>
            <a:endParaRPr lang="en-US" dirty="0">
              <a:cs typeface="Calibri"/>
            </a:endParaRPr>
          </a:p>
        </p:txBody>
      </p:sp>
    </p:spTree>
    <p:extLst>
      <p:ext uri="{BB962C8B-B14F-4D97-AF65-F5344CB8AC3E}">
        <p14:creationId xmlns:p14="http://schemas.microsoft.com/office/powerpoint/2010/main" val="35769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1BC4A-BC8A-0FBF-5F2C-37493D9E43C9}"/>
              </a:ext>
            </a:extLst>
          </p:cNvPr>
          <p:cNvSpPr>
            <a:spLocks noGrp="1"/>
          </p:cNvSpPr>
          <p:nvPr>
            <p:ph type="title"/>
          </p:nvPr>
        </p:nvSpPr>
        <p:spPr>
          <a:xfrm>
            <a:off x="1097280" y="286603"/>
            <a:ext cx="10058400" cy="1450757"/>
          </a:xfrm>
        </p:spPr>
        <p:txBody>
          <a:bodyPr>
            <a:normAutofit/>
          </a:bodyPr>
          <a:lstStyle/>
          <a:p>
            <a:r>
              <a:rPr lang="en-US" dirty="0">
                <a:cs typeface="Calibri Light"/>
              </a:rPr>
              <a:t>Thaw Frozen Food Safely</a:t>
            </a:r>
            <a:endParaRPr lang="en-US" dirty="0"/>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8A3F510-DAAB-1897-3892-8F37830EEBD8}"/>
              </a:ext>
            </a:extLst>
          </p:cNvPr>
          <p:cNvGraphicFramePr>
            <a:graphicFrameLocks noGrp="1"/>
          </p:cNvGraphicFramePr>
          <p:nvPr>
            <p:ph idx="1"/>
            <p:extLst>
              <p:ext uri="{D42A27DB-BD31-4B8C-83A1-F6EECF244321}">
                <p14:modId xmlns:p14="http://schemas.microsoft.com/office/powerpoint/2010/main" val="158328239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16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D671-F98F-E5AD-B508-199F2DAC67B7}"/>
              </a:ext>
            </a:extLst>
          </p:cNvPr>
          <p:cNvSpPr>
            <a:spLocks noGrp="1"/>
          </p:cNvSpPr>
          <p:nvPr>
            <p:ph type="title"/>
          </p:nvPr>
        </p:nvSpPr>
        <p:spPr/>
        <p:txBody>
          <a:bodyPr/>
          <a:lstStyle/>
          <a:p>
            <a:r>
              <a:rPr lang="en-US" dirty="0"/>
              <a:t>Roast Chicken with Oranges </a:t>
            </a:r>
          </a:p>
        </p:txBody>
      </p:sp>
      <p:sp>
        <p:nvSpPr>
          <p:cNvPr id="3" name="Content Placeholder 2">
            <a:extLst>
              <a:ext uri="{FF2B5EF4-FFF2-40B4-BE49-F238E27FC236}">
                <a16:creationId xmlns:a16="http://schemas.microsoft.com/office/drawing/2014/main" id="{A43933D8-5365-EE87-FD28-3892146B5A85}"/>
              </a:ext>
            </a:extLst>
          </p:cNvPr>
          <p:cNvSpPr>
            <a:spLocks noGrp="1"/>
          </p:cNvSpPr>
          <p:nvPr>
            <p:ph sz="half" idx="1"/>
          </p:nvPr>
        </p:nvSpPr>
        <p:spPr>
          <a:xfrm>
            <a:off x="829169" y="2022122"/>
            <a:ext cx="4569181" cy="3719971"/>
          </a:xfrm>
        </p:spPr>
        <p:txBody>
          <a:bodyPr vert="horz" lIns="0" tIns="45720" rIns="0" bIns="45720" rtlCol="0" anchor="t">
            <a:normAutofit fontScale="85000" lnSpcReduction="10000"/>
          </a:bodyPr>
          <a:lstStyle/>
          <a:p>
            <a:r>
              <a:rPr lang="en-US" b="1" dirty="0">
                <a:cs typeface="Calibri"/>
              </a:rPr>
              <a:t>Serves:</a:t>
            </a:r>
            <a:r>
              <a:rPr lang="en-US" dirty="0">
                <a:cs typeface="Calibri"/>
              </a:rPr>
              <a:t> 4 </a:t>
            </a:r>
          </a:p>
          <a:p>
            <a:r>
              <a:rPr lang="en-US" b="1" dirty="0">
                <a:cs typeface="Calibri"/>
              </a:rPr>
              <a:t>Ingredients</a:t>
            </a:r>
          </a:p>
          <a:p>
            <a:pPr>
              <a:buFont typeface="Calibri"/>
              <a:buChar char=" "/>
            </a:pPr>
            <a:r>
              <a:rPr lang="en-US" dirty="0">
                <a:cs typeface="Calibri"/>
              </a:rPr>
              <a:t>4 chicken thighs, trimmed of excess fat</a:t>
            </a:r>
          </a:p>
          <a:p>
            <a:pPr>
              <a:buFont typeface="Calibri"/>
              <a:buChar char=" "/>
            </a:pPr>
            <a:r>
              <a:rPr lang="en-US" dirty="0">
                <a:cs typeface="Calibri"/>
              </a:rPr>
              <a:t>1 red onion, peeled and sliced</a:t>
            </a:r>
          </a:p>
          <a:p>
            <a:pPr>
              <a:buFont typeface="Calibri"/>
              <a:buChar char=" "/>
            </a:pPr>
            <a:r>
              <a:rPr lang="en-US" dirty="0">
                <a:cs typeface="Calibri"/>
              </a:rPr>
              <a:t>2 small oranges, peeled, seeded, and sectioned</a:t>
            </a:r>
          </a:p>
          <a:p>
            <a:pPr>
              <a:buFont typeface="Calibri"/>
              <a:buChar char=" "/>
            </a:pPr>
            <a:r>
              <a:rPr lang="en-US" dirty="0">
                <a:cs typeface="Calibri"/>
              </a:rPr>
              <a:t>½ teaspoon salt</a:t>
            </a:r>
          </a:p>
          <a:p>
            <a:pPr>
              <a:buFont typeface="Calibri"/>
              <a:buChar char=" "/>
            </a:pPr>
            <a:r>
              <a:rPr lang="en-US" dirty="0">
                <a:cs typeface="Calibri"/>
              </a:rPr>
              <a:t>½ teaspoon black pepper</a:t>
            </a:r>
          </a:p>
          <a:p>
            <a:pPr>
              <a:buFont typeface="Calibri"/>
              <a:buChar char=" "/>
            </a:pPr>
            <a:r>
              <a:rPr lang="en-US" dirty="0">
                <a:cs typeface="Calibri"/>
              </a:rPr>
              <a:t>1 lemon, peeled, seeded, and cut into quarters</a:t>
            </a:r>
          </a:p>
          <a:p>
            <a:endParaRPr lang="en-US" dirty="0">
              <a:cs typeface="Calibri"/>
            </a:endParaRPr>
          </a:p>
        </p:txBody>
      </p:sp>
      <p:sp>
        <p:nvSpPr>
          <p:cNvPr id="4" name="Content Placeholder 3">
            <a:extLst>
              <a:ext uri="{FF2B5EF4-FFF2-40B4-BE49-F238E27FC236}">
                <a16:creationId xmlns:a16="http://schemas.microsoft.com/office/drawing/2014/main" id="{F2D9A708-CB51-8DDD-60D1-FEDCA717AB7F}"/>
              </a:ext>
            </a:extLst>
          </p:cNvPr>
          <p:cNvSpPr>
            <a:spLocks noGrp="1"/>
          </p:cNvSpPr>
          <p:nvPr>
            <p:ph sz="half" idx="2"/>
          </p:nvPr>
        </p:nvSpPr>
        <p:spPr>
          <a:xfrm>
            <a:off x="5669278" y="1965678"/>
            <a:ext cx="6149624" cy="4298527"/>
          </a:xfrm>
        </p:spPr>
        <p:txBody>
          <a:bodyPr vert="horz" lIns="0" tIns="45720" rIns="0" bIns="45720" rtlCol="0" anchor="t">
            <a:normAutofit fontScale="85000" lnSpcReduction="10000"/>
          </a:bodyPr>
          <a:lstStyle/>
          <a:p>
            <a:r>
              <a:rPr lang="en-US" sz="1900" b="1" dirty="0">
                <a:cs typeface="Calibri"/>
              </a:rPr>
              <a:t>Directions</a:t>
            </a:r>
            <a:endParaRPr lang="en-US" sz="1900" b="1">
              <a:cs typeface="Calibri"/>
            </a:endParaRPr>
          </a:p>
          <a:p>
            <a:r>
              <a:rPr lang="en-US" dirty="0">
                <a:cs typeface="Calibri"/>
              </a:rPr>
              <a:t>1. Preheat the oven to 450 F.</a:t>
            </a:r>
          </a:p>
          <a:p>
            <a:r>
              <a:rPr lang="en-US" dirty="0">
                <a:cs typeface="Calibri"/>
              </a:rPr>
              <a:t>2. Place the chicken, onions, and oranges on a baking sheet and spread items evenly to avoid overlap.</a:t>
            </a:r>
          </a:p>
          <a:p>
            <a:r>
              <a:rPr lang="en-US" dirty="0">
                <a:cs typeface="Calibri"/>
              </a:rPr>
              <a:t>3. Sprinkle the chicken with salt and pepper.</a:t>
            </a:r>
          </a:p>
          <a:p>
            <a:r>
              <a:rPr lang="en-US" dirty="0">
                <a:cs typeface="Calibri"/>
              </a:rPr>
              <a:t>4. Place the baking sheet in the oven and bake, about 45 minutes, or until the internal temperature of the chicken reaches 450 F. </a:t>
            </a:r>
          </a:p>
          <a:p>
            <a:r>
              <a:rPr lang="en-US" dirty="0">
                <a:cs typeface="Calibri"/>
              </a:rPr>
              <a:t>5. Remove the baking sheet from the oven and place the chicken on a serving platter. </a:t>
            </a:r>
          </a:p>
          <a:p>
            <a:r>
              <a:rPr lang="en-US" dirty="0">
                <a:cs typeface="Calibri"/>
              </a:rPr>
              <a:t>6. Squeeze the juice from the lemon quarters over the chicken. </a:t>
            </a:r>
          </a:p>
          <a:p>
            <a:r>
              <a:rPr lang="en-US" dirty="0">
                <a:cs typeface="Calibri"/>
              </a:rPr>
              <a:t>7. Top the chicken with the oranges and onions. Enjoy!</a:t>
            </a:r>
          </a:p>
        </p:txBody>
      </p:sp>
      <p:sp>
        <p:nvSpPr>
          <p:cNvPr id="5" name="TextBox 4">
            <a:extLst>
              <a:ext uri="{FF2B5EF4-FFF2-40B4-BE49-F238E27FC236}">
                <a16:creationId xmlns:a16="http://schemas.microsoft.com/office/drawing/2014/main" id="{E9C0D751-CDE3-915B-E55C-E408E5091786}"/>
              </a:ext>
            </a:extLst>
          </p:cNvPr>
          <p:cNvSpPr txBox="1"/>
          <p:nvPr/>
        </p:nvSpPr>
        <p:spPr>
          <a:xfrm>
            <a:off x="42333" y="6095999"/>
            <a:ext cx="39228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Recipe adapted from SNAP-ED NY</a:t>
            </a:r>
            <a:endParaRPr lang="en-US" sz="1400">
              <a:cs typeface="Calibri"/>
            </a:endParaRPr>
          </a:p>
        </p:txBody>
      </p:sp>
    </p:spTree>
    <p:extLst>
      <p:ext uri="{BB962C8B-B14F-4D97-AF65-F5344CB8AC3E}">
        <p14:creationId xmlns:p14="http://schemas.microsoft.com/office/powerpoint/2010/main" val="267379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0F82F-569F-A6E6-3EA3-E987D472CE28}"/>
              </a:ext>
            </a:extLst>
          </p:cNvPr>
          <p:cNvSpPr>
            <a:spLocks noGrp="1"/>
          </p:cNvSpPr>
          <p:nvPr>
            <p:ph type="title"/>
          </p:nvPr>
        </p:nvSpPr>
        <p:spPr>
          <a:xfrm>
            <a:off x="878911" y="643468"/>
            <a:ext cx="3177847" cy="1674180"/>
          </a:xfrm>
        </p:spPr>
        <p:txBody>
          <a:bodyPr>
            <a:normAutofit/>
          </a:bodyPr>
          <a:lstStyle/>
          <a:p>
            <a:r>
              <a:rPr lang="en-US" sz="4000">
                <a:cs typeface="Calibri Light"/>
              </a:rPr>
              <a:t>Wrap-Up</a:t>
            </a:r>
            <a:endParaRPr lang="en-US" sz="4000"/>
          </a:p>
        </p:txBody>
      </p:sp>
      <p:cxnSp>
        <p:nvCxnSpPr>
          <p:cNvPr id="18" name="Straight Connector 17">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3FDD76-28DD-E774-E954-3310BE1C2EB3}"/>
              </a:ext>
            </a:extLst>
          </p:cNvPr>
          <p:cNvSpPr>
            <a:spLocks noGrp="1"/>
          </p:cNvSpPr>
          <p:nvPr>
            <p:ph idx="1"/>
          </p:nvPr>
        </p:nvSpPr>
        <p:spPr>
          <a:xfrm>
            <a:off x="877856" y="2639380"/>
            <a:ext cx="3947256" cy="3229714"/>
          </a:xfrm>
        </p:spPr>
        <p:txBody>
          <a:bodyPr vert="horz" lIns="0" tIns="45720" rIns="0" bIns="45720" rtlCol="0" anchor="t">
            <a:normAutofit lnSpcReduction="10000"/>
          </a:bodyPr>
          <a:lstStyle/>
          <a:p>
            <a:pPr>
              <a:lnSpc>
                <a:spcPct val="90000"/>
              </a:lnSpc>
            </a:pPr>
            <a:r>
              <a:rPr lang="en-US" sz="1600" dirty="0">
                <a:cs typeface="Calibri"/>
              </a:rPr>
              <a:t>Find ways to make your mealtimes enjoyable to you </a:t>
            </a:r>
          </a:p>
          <a:p>
            <a:pPr>
              <a:lnSpc>
                <a:spcPct val="90000"/>
              </a:lnSpc>
            </a:pPr>
            <a:r>
              <a:rPr lang="en-US" sz="1600" dirty="0">
                <a:cs typeface="Calibri"/>
              </a:rPr>
              <a:t>Remember to include foods that nourish your body  </a:t>
            </a:r>
          </a:p>
          <a:p>
            <a:pPr>
              <a:lnSpc>
                <a:spcPct val="90000"/>
              </a:lnSpc>
            </a:pPr>
            <a:r>
              <a:rPr lang="en-US" sz="1600" dirty="0">
                <a:cs typeface="Calibri"/>
              </a:rPr>
              <a:t>Balance convenience with cost and nutrition</a:t>
            </a:r>
          </a:p>
          <a:p>
            <a:pPr>
              <a:lnSpc>
                <a:spcPct val="90000"/>
              </a:lnSpc>
            </a:pPr>
            <a:r>
              <a:rPr lang="en-US" sz="1600" dirty="0">
                <a:ea typeface="+mn-lt"/>
                <a:cs typeface="+mn-lt"/>
              </a:rPr>
              <a:t>Make the most of your time and money with leftovers and planned over</a:t>
            </a:r>
            <a:endParaRPr lang="en-US" sz="1600" dirty="0">
              <a:cs typeface="Calibri"/>
            </a:endParaRPr>
          </a:p>
          <a:p>
            <a:pPr>
              <a:lnSpc>
                <a:spcPct val="90000"/>
              </a:lnSpc>
            </a:pPr>
            <a:r>
              <a:rPr lang="en-US" sz="1600" dirty="0">
                <a:cs typeface="Calibri"/>
              </a:rPr>
              <a:t>Explore customizable dishes </a:t>
            </a:r>
          </a:p>
          <a:p>
            <a:pPr>
              <a:lnSpc>
                <a:spcPct val="90000"/>
              </a:lnSpc>
            </a:pPr>
            <a:r>
              <a:rPr lang="en-US" sz="1600" dirty="0">
                <a:cs typeface="Calibri"/>
              </a:rPr>
              <a:t>Modify recipes </a:t>
            </a:r>
          </a:p>
          <a:p>
            <a:pPr>
              <a:lnSpc>
                <a:spcPct val="90000"/>
              </a:lnSpc>
            </a:pPr>
            <a:r>
              <a:rPr lang="en-US" sz="1600" dirty="0">
                <a:cs typeface="Calibri"/>
              </a:rPr>
              <a:t>Freeze and thaw food safely</a:t>
            </a:r>
          </a:p>
        </p:txBody>
      </p:sp>
      <p:pic>
        <p:nvPicPr>
          <p:cNvPr id="5" name="Picture 4" descr="Still life wooden spoons in pitcher on kitchen counter">
            <a:extLst>
              <a:ext uri="{FF2B5EF4-FFF2-40B4-BE49-F238E27FC236}">
                <a16:creationId xmlns:a16="http://schemas.microsoft.com/office/drawing/2014/main" id="{10CEEFD7-592F-C4E2-41A5-1CFD9D96729B}"/>
              </a:ext>
            </a:extLst>
          </p:cNvPr>
          <p:cNvPicPr>
            <a:picLocks noChangeAspect="1"/>
          </p:cNvPicPr>
          <p:nvPr/>
        </p:nvPicPr>
        <p:blipFill rotWithShape="1">
          <a:blip r:embed="rId3"/>
          <a:srcRect l="26635" r="4" b="4"/>
          <a:stretch/>
        </p:blipFill>
        <p:spPr>
          <a:xfrm>
            <a:off x="5228026" y="643466"/>
            <a:ext cx="5743402" cy="5225621"/>
          </a:xfrm>
          <a:prstGeom prst="rect">
            <a:avLst/>
          </a:prstGeom>
        </p:spPr>
      </p:pic>
      <p:sp>
        <p:nvSpPr>
          <p:cNvPr id="20" name="Rectangle 19">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043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31DD8-E6AF-890A-5BBB-481BEAA578E4}"/>
              </a:ext>
            </a:extLst>
          </p:cNvPr>
          <p:cNvSpPr>
            <a:spLocks noGrp="1"/>
          </p:cNvSpPr>
          <p:nvPr>
            <p:ph type="title"/>
          </p:nvPr>
        </p:nvSpPr>
        <p:spPr>
          <a:xfrm>
            <a:off x="1097280" y="286603"/>
            <a:ext cx="10058400" cy="1450757"/>
          </a:xfrm>
        </p:spPr>
        <p:txBody>
          <a:bodyPr>
            <a:normAutofit/>
          </a:bodyPr>
          <a:lstStyle/>
          <a:p>
            <a:r>
              <a:rPr lang="en-US" b="1" dirty="0">
                <a:cs typeface="Calibri Light"/>
              </a:rPr>
              <a:t>Leftovers and Planned Overs  </a:t>
            </a:r>
          </a:p>
        </p:txBody>
      </p:sp>
      <p:cxnSp>
        <p:nvCxnSpPr>
          <p:cNvPr id="10"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A4275C-F48B-BFD6-6758-66A29E7FFAD3}"/>
              </a:ext>
            </a:extLst>
          </p:cNvPr>
          <p:cNvSpPr>
            <a:spLocks noGrp="1"/>
          </p:cNvSpPr>
          <p:nvPr>
            <p:ph idx="1"/>
          </p:nvPr>
        </p:nvSpPr>
        <p:spPr>
          <a:xfrm>
            <a:off x="1097280" y="2108201"/>
            <a:ext cx="5575367" cy="3760891"/>
          </a:xfrm>
        </p:spPr>
        <p:txBody>
          <a:bodyPr vert="horz" lIns="0" tIns="45720" rIns="0" bIns="45720" rtlCol="0" anchor="t">
            <a:normAutofit/>
          </a:bodyPr>
          <a:lstStyle/>
          <a:p>
            <a:r>
              <a:rPr lang="en-US" dirty="0">
                <a:cs typeface="Calibri"/>
              </a:rPr>
              <a:t>Plan to use leftovers within 3-4 days </a:t>
            </a:r>
          </a:p>
          <a:p>
            <a:r>
              <a:rPr lang="en-US" dirty="0">
                <a:ea typeface="+mn-lt"/>
                <a:cs typeface="+mn-lt"/>
              </a:rPr>
              <a:t>Repurpose leftovers into planned overs! </a:t>
            </a:r>
            <a:endParaRPr lang="en-US" dirty="0">
              <a:cs typeface="Calibri"/>
            </a:endParaRPr>
          </a:p>
          <a:p>
            <a:r>
              <a:rPr lang="en-US" dirty="0">
                <a:cs typeface="Calibri"/>
              </a:rPr>
              <a:t>Refrigerate or freeze perishable foods within two hours after preparation or removing them from the refrigerator or freezer.</a:t>
            </a:r>
          </a:p>
          <a:p>
            <a:r>
              <a:rPr lang="en-US" dirty="0">
                <a:cs typeface="Calibri"/>
              </a:rPr>
              <a:t>Reheat leftovers to 165 F</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4" name="Picture 5">
            <a:extLst>
              <a:ext uri="{FF2B5EF4-FFF2-40B4-BE49-F238E27FC236}">
                <a16:creationId xmlns:a16="http://schemas.microsoft.com/office/drawing/2014/main" id="{BBACAD25-F9E1-54D2-AC74-3D8F0DE6070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197" r="14204" b="-3"/>
          <a:stretch/>
        </p:blipFill>
        <p:spPr>
          <a:xfrm>
            <a:off x="7534656" y="2108200"/>
            <a:ext cx="3621024" cy="3600613"/>
          </a:xfrm>
          <a:prstGeom prst="rect">
            <a:avLst/>
          </a:prstGeom>
        </p:spPr>
      </p:pic>
      <p:sp>
        <p:nvSpPr>
          <p:cNvPr id="15" name="Rectangle 1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487EB89-82E4-1F06-C8C4-A35F700E7899}"/>
              </a:ext>
            </a:extLst>
          </p:cNvPr>
          <p:cNvSpPr txBox="1"/>
          <p:nvPr/>
        </p:nvSpPr>
        <p:spPr>
          <a:xfrm>
            <a:off x="8681926" y="5508758"/>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69273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63E3D-2AFD-E7F9-A534-E5A5C99B85FF}"/>
              </a:ext>
            </a:extLst>
          </p:cNvPr>
          <p:cNvSpPr>
            <a:spLocks noGrp="1"/>
          </p:cNvSpPr>
          <p:nvPr>
            <p:ph type="title"/>
          </p:nvPr>
        </p:nvSpPr>
        <p:spPr>
          <a:xfrm>
            <a:off x="878911" y="643468"/>
            <a:ext cx="3177847" cy="1674180"/>
          </a:xfrm>
        </p:spPr>
        <p:txBody>
          <a:bodyPr vert="horz" lIns="91440" tIns="45720" rIns="91440" bIns="45720" rtlCol="0">
            <a:normAutofit/>
          </a:bodyPr>
          <a:lstStyle/>
          <a:p>
            <a:r>
              <a:rPr lang="en-US" sz="4000" b="1" dirty="0"/>
              <a:t>Nutrition</a:t>
            </a:r>
          </a:p>
        </p:txBody>
      </p:sp>
      <p:cxnSp>
        <p:nvCxnSpPr>
          <p:cNvPr id="26" name="Straight Connector 25">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1A594CB9-F3EA-F011-C648-02C52A05720D}"/>
              </a:ext>
            </a:extLst>
          </p:cNvPr>
          <p:cNvSpPr>
            <a:spLocks noGrp="1"/>
          </p:cNvSpPr>
          <p:nvPr>
            <p:ph idx="1"/>
          </p:nvPr>
        </p:nvSpPr>
        <p:spPr>
          <a:xfrm>
            <a:off x="858064" y="2639380"/>
            <a:ext cx="3205049" cy="3229714"/>
          </a:xfrm>
        </p:spPr>
        <p:txBody>
          <a:bodyPr vert="horz" lIns="0" tIns="45720" rIns="0" bIns="45720" rtlCol="0" anchor="t">
            <a:normAutofit/>
          </a:bodyPr>
          <a:lstStyle/>
          <a:p>
            <a:r>
              <a:rPr lang="en-US" dirty="0">
                <a:cs typeface="Calibri"/>
              </a:rPr>
              <a:t>Choose foods with nutrients your body needs</a:t>
            </a:r>
          </a:p>
          <a:p>
            <a:r>
              <a:rPr lang="en-US" dirty="0">
                <a:cs typeface="Calibri"/>
              </a:rPr>
              <a:t>Include foods from all the food groups</a:t>
            </a:r>
          </a:p>
          <a:p>
            <a:endParaRPr lang="en-US">
              <a:cs typeface="Calibri"/>
            </a:endParaRPr>
          </a:p>
          <a:p>
            <a:endParaRPr lang="en-US" dirty="0">
              <a:cs typeface="Calibri"/>
            </a:endParaRPr>
          </a:p>
        </p:txBody>
      </p:sp>
      <p:pic>
        <p:nvPicPr>
          <p:cNvPr id="4" name="Picture 4" descr="Chart&#10;&#10;Description automatically generated">
            <a:extLst>
              <a:ext uri="{FF2B5EF4-FFF2-40B4-BE49-F238E27FC236}">
                <a16:creationId xmlns:a16="http://schemas.microsoft.com/office/drawing/2014/main" id="{1F4F739C-D70F-58E0-D53D-3594739257C5}"/>
              </a:ext>
            </a:extLst>
          </p:cNvPr>
          <p:cNvPicPr>
            <a:picLocks noChangeAspect="1"/>
          </p:cNvPicPr>
          <p:nvPr/>
        </p:nvPicPr>
        <p:blipFill>
          <a:blip r:embed="rId3"/>
          <a:stretch>
            <a:fillRect/>
          </a:stretch>
        </p:blipFill>
        <p:spPr>
          <a:xfrm>
            <a:off x="5188518" y="643466"/>
            <a:ext cx="5822418" cy="5225621"/>
          </a:xfrm>
          <a:prstGeom prst="rect">
            <a:avLst/>
          </a:prstGeom>
        </p:spPr>
      </p:pic>
      <p:sp>
        <p:nvSpPr>
          <p:cNvPr id="28" name="Rectangle 27">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200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9F33E-6F97-E12C-7A8F-78FA8DBF815B}"/>
              </a:ext>
            </a:extLst>
          </p:cNvPr>
          <p:cNvSpPr>
            <a:spLocks noGrp="1"/>
          </p:cNvSpPr>
          <p:nvPr>
            <p:ph type="title"/>
          </p:nvPr>
        </p:nvSpPr>
        <p:spPr>
          <a:xfrm>
            <a:off x="1097280" y="286603"/>
            <a:ext cx="10058400" cy="1450757"/>
          </a:xfrm>
        </p:spPr>
        <p:txBody>
          <a:bodyPr>
            <a:normAutofit/>
          </a:bodyPr>
          <a:lstStyle/>
          <a:p>
            <a:r>
              <a:rPr lang="en-US" dirty="0">
                <a:cs typeface="Calibri Light"/>
              </a:rPr>
              <a:t>Single Serve and Convenience Options </a:t>
            </a:r>
            <a:endParaRPr lang="en-US" dirty="0"/>
          </a:p>
        </p:txBody>
      </p:sp>
      <p:cxnSp>
        <p:nvCxnSpPr>
          <p:cNvPr id="16"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DD6A5C24-72BB-2D9D-690B-1FE493442C48}"/>
              </a:ext>
            </a:extLst>
          </p:cNvPr>
          <p:cNvGraphicFramePr>
            <a:graphicFrameLocks noGrp="1"/>
          </p:cNvGraphicFramePr>
          <p:nvPr>
            <p:ph idx="1"/>
            <p:extLst>
              <p:ext uri="{D42A27DB-BD31-4B8C-83A1-F6EECF244321}">
                <p14:modId xmlns:p14="http://schemas.microsoft.com/office/powerpoint/2010/main" val="366859748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88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CBA66-DD4F-42C2-2AD0-31E8D7813DBA}"/>
              </a:ext>
            </a:extLst>
          </p:cNvPr>
          <p:cNvSpPr>
            <a:spLocks noGrp="1"/>
          </p:cNvSpPr>
          <p:nvPr>
            <p:ph type="title"/>
          </p:nvPr>
        </p:nvSpPr>
        <p:spPr>
          <a:xfrm>
            <a:off x="6411685" y="634946"/>
            <a:ext cx="5127171" cy="1450757"/>
          </a:xfrm>
        </p:spPr>
        <p:txBody>
          <a:bodyPr>
            <a:normAutofit/>
          </a:bodyPr>
          <a:lstStyle/>
          <a:p>
            <a:r>
              <a:rPr lang="en-US" b="1" dirty="0">
                <a:cs typeface="Calibri Light"/>
              </a:rPr>
              <a:t>Customizable Dishes </a:t>
            </a:r>
          </a:p>
        </p:txBody>
      </p:sp>
      <p:pic>
        <p:nvPicPr>
          <p:cNvPr id="4" name="Picture 4">
            <a:extLst>
              <a:ext uri="{FF2B5EF4-FFF2-40B4-BE49-F238E27FC236}">
                <a16:creationId xmlns:a16="http://schemas.microsoft.com/office/drawing/2014/main" id="{D3A8675B-FF3A-D9B2-9E1F-95489AB41FBC}"/>
              </a:ext>
            </a:extLst>
          </p:cNvPr>
          <p:cNvPicPr>
            <a:picLocks noChangeAspect="1"/>
          </p:cNvPicPr>
          <p:nvPr/>
        </p:nvPicPr>
        <p:blipFill>
          <a:blip r:embed="rId3"/>
          <a:stretch>
            <a:fillRect/>
          </a:stretch>
        </p:blipFill>
        <p:spPr>
          <a:xfrm>
            <a:off x="643192" y="1197264"/>
            <a:ext cx="5115347" cy="4143431"/>
          </a:xfrm>
          <a:prstGeom prst="rect">
            <a:avLst/>
          </a:prstGeom>
        </p:spPr>
      </p:pic>
      <p:cxnSp>
        <p:nvCxnSpPr>
          <p:cNvPr id="16"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DAA02C-9B47-4027-7C60-1D85883CE526}"/>
              </a:ext>
            </a:extLst>
          </p:cNvPr>
          <p:cNvSpPr>
            <a:spLocks noGrp="1"/>
          </p:cNvSpPr>
          <p:nvPr>
            <p:ph idx="1"/>
          </p:nvPr>
        </p:nvSpPr>
        <p:spPr>
          <a:xfrm>
            <a:off x="6411684" y="2393325"/>
            <a:ext cx="5127172" cy="3461658"/>
          </a:xfrm>
        </p:spPr>
        <p:txBody>
          <a:bodyPr vert="horz" lIns="0" tIns="45720" rIns="0" bIns="45720" rtlCol="0" anchor="t">
            <a:normAutofit/>
          </a:bodyPr>
          <a:lstStyle/>
          <a:p>
            <a:endParaRPr lang="en-US" dirty="0">
              <a:cs typeface="Calibri"/>
            </a:endParaRPr>
          </a:p>
          <a:p>
            <a:pPr marL="0" indent="0">
              <a:buNone/>
            </a:pPr>
            <a:r>
              <a:rPr lang="en-US" dirty="0">
                <a:cs typeface="Calibri"/>
              </a:rPr>
              <a:t> Frittatas, omelets, and scrambles</a:t>
            </a:r>
          </a:p>
          <a:p>
            <a:r>
              <a:rPr lang="en-US" dirty="0">
                <a:cs typeface="Calibri"/>
              </a:rPr>
              <a:t>Personal pizzas</a:t>
            </a:r>
          </a:p>
          <a:p>
            <a:r>
              <a:rPr lang="en-US" dirty="0">
                <a:ea typeface="+mn-lt"/>
                <a:cs typeface="+mn-lt"/>
              </a:rPr>
              <a:t>Grain bowls </a:t>
            </a:r>
          </a:p>
          <a:p>
            <a:r>
              <a:rPr lang="en-US" dirty="0">
                <a:ea typeface="+mn-lt"/>
                <a:cs typeface="+mn-lt"/>
              </a:rPr>
              <a:t>Pasta dishes</a:t>
            </a:r>
            <a:endParaRPr lang="en-US" dirty="0"/>
          </a:p>
        </p:txBody>
      </p:sp>
      <p:sp>
        <p:nvSpPr>
          <p:cNvPr id="17"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179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9DB3F-2F9E-6798-2786-2ACDA88F0A9E}"/>
              </a:ext>
            </a:extLst>
          </p:cNvPr>
          <p:cNvSpPr>
            <a:spLocks noGrp="1"/>
          </p:cNvSpPr>
          <p:nvPr>
            <p:ph type="title"/>
          </p:nvPr>
        </p:nvSpPr>
        <p:spPr>
          <a:xfrm>
            <a:off x="1097280" y="286603"/>
            <a:ext cx="10058400" cy="1450757"/>
          </a:xfrm>
        </p:spPr>
        <p:txBody>
          <a:bodyPr>
            <a:normAutofit/>
          </a:bodyPr>
          <a:lstStyle/>
          <a:p>
            <a:r>
              <a:rPr lang="en-US" b="1">
                <a:cs typeface="Calibri Light"/>
              </a:rPr>
              <a:t>Grain Bowls </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4">
            <a:extLst>
              <a:ext uri="{FF2B5EF4-FFF2-40B4-BE49-F238E27FC236}">
                <a16:creationId xmlns:a16="http://schemas.microsoft.com/office/drawing/2014/main" id="{4A91CE5E-7AFA-7EFF-FB9D-3B4537B6C8B6}"/>
              </a:ext>
            </a:extLst>
          </p:cNvPr>
          <p:cNvGraphicFramePr>
            <a:graphicFrameLocks noGrp="1"/>
          </p:cNvGraphicFramePr>
          <p:nvPr>
            <p:ph idx="1"/>
            <p:extLst>
              <p:ext uri="{D42A27DB-BD31-4B8C-83A1-F6EECF244321}">
                <p14:modId xmlns:p14="http://schemas.microsoft.com/office/powerpoint/2010/main" val="26287339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13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9DB3F-2F9E-6798-2786-2ACDA88F0A9E}"/>
              </a:ext>
            </a:extLst>
          </p:cNvPr>
          <p:cNvSpPr>
            <a:spLocks noGrp="1"/>
          </p:cNvSpPr>
          <p:nvPr>
            <p:ph type="title"/>
          </p:nvPr>
        </p:nvSpPr>
        <p:spPr>
          <a:xfrm>
            <a:off x="1097280" y="286603"/>
            <a:ext cx="10058400" cy="1450757"/>
          </a:xfrm>
        </p:spPr>
        <p:txBody>
          <a:bodyPr>
            <a:normAutofit/>
          </a:bodyPr>
          <a:lstStyle/>
          <a:p>
            <a:r>
              <a:rPr lang="en-US" b="1" dirty="0">
                <a:cs typeface="Calibri Light"/>
              </a:rPr>
              <a:t>Grain Bowls - Example </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4">
            <a:extLst>
              <a:ext uri="{FF2B5EF4-FFF2-40B4-BE49-F238E27FC236}">
                <a16:creationId xmlns:a16="http://schemas.microsoft.com/office/drawing/2014/main" id="{4A91CE5E-7AFA-7EFF-FB9D-3B4537B6C8B6}"/>
              </a:ext>
            </a:extLst>
          </p:cNvPr>
          <p:cNvGraphicFramePr>
            <a:graphicFrameLocks noGrp="1"/>
          </p:cNvGraphicFramePr>
          <p:nvPr>
            <p:ph idx="1"/>
            <p:extLst>
              <p:ext uri="{D42A27DB-BD31-4B8C-83A1-F6EECF244321}">
                <p14:modId xmlns:p14="http://schemas.microsoft.com/office/powerpoint/2010/main" val="3400031946"/>
              </p:ext>
            </p:extLst>
          </p:nvPr>
        </p:nvGraphicFramePr>
        <p:xfrm>
          <a:off x="1192530" y="2092326"/>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67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9DB3F-2F9E-6798-2786-2ACDA88F0A9E}"/>
              </a:ext>
            </a:extLst>
          </p:cNvPr>
          <p:cNvSpPr>
            <a:spLocks noGrp="1"/>
          </p:cNvSpPr>
          <p:nvPr>
            <p:ph type="title"/>
          </p:nvPr>
        </p:nvSpPr>
        <p:spPr>
          <a:xfrm>
            <a:off x="1097280" y="286603"/>
            <a:ext cx="10058400" cy="1450757"/>
          </a:xfrm>
        </p:spPr>
        <p:txBody>
          <a:bodyPr>
            <a:normAutofit/>
          </a:bodyPr>
          <a:lstStyle/>
          <a:p>
            <a:r>
              <a:rPr lang="en-US" b="1" dirty="0">
                <a:cs typeface="Calibri Light"/>
              </a:rPr>
              <a:t>Grain Bowls - Example </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4">
            <a:extLst>
              <a:ext uri="{FF2B5EF4-FFF2-40B4-BE49-F238E27FC236}">
                <a16:creationId xmlns:a16="http://schemas.microsoft.com/office/drawing/2014/main" id="{4A91CE5E-7AFA-7EFF-FB9D-3B4537B6C8B6}"/>
              </a:ext>
            </a:extLst>
          </p:cNvPr>
          <p:cNvGraphicFramePr>
            <a:graphicFrameLocks noGrp="1"/>
          </p:cNvGraphicFramePr>
          <p:nvPr>
            <p:ph idx="1"/>
          </p:nvPr>
        </p:nvGraphicFramePr>
        <p:xfrm>
          <a:off x="1192530" y="2092326"/>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128557"/>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36371F"/>
      </a:dk2>
      <a:lt2>
        <a:srgbClr val="E2E7E8"/>
      </a:lt2>
      <a:accent1>
        <a:srgbClr val="C3684D"/>
      </a:accent1>
      <a:accent2>
        <a:srgbClr val="B1873B"/>
      </a:accent2>
      <a:accent3>
        <a:srgbClr val="A3A942"/>
      </a:accent3>
      <a:accent4>
        <a:srgbClr val="79B13B"/>
      </a:accent4>
      <a:accent5>
        <a:srgbClr val="54B848"/>
      </a:accent5>
      <a:accent6>
        <a:srgbClr val="3BB160"/>
      </a:accent6>
      <a:hlink>
        <a:srgbClr val="378DA6"/>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2515</Words>
  <Application>Microsoft Office PowerPoint</Application>
  <PresentationFormat>Widescreen</PresentationFormat>
  <Paragraphs>192</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RetrospectVTI</vt:lpstr>
      <vt:lpstr>Office Theme</vt:lpstr>
      <vt:lpstr>Cooking for One or Two </vt:lpstr>
      <vt:lpstr>Make meals enjoyable</vt:lpstr>
      <vt:lpstr>Leftovers and Planned Overs  </vt:lpstr>
      <vt:lpstr>Nutrition</vt:lpstr>
      <vt:lpstr>Single Serve and Convenience Options </vt:lpstr>
      <vt:lpstr>Customizable Dishes </vt:lpstr>
      <vt:lpstr>Grain Bowls </vt:lpstr>
      <vt:lpstr>Grain Bowls - Example </vt:lpstr>
      <vt:lpstr>Grain Bowls - Example </vt:lpstr>
      <vt:lpstr>Grain Bowls - Example </vt:lpstr>
      <vt:lpstr>Grain Bowls – Make Your Own!  </vt:lpstr>
      <vt:lpstr>Modify Recipes to Serve Fewer People</vt:lpstr>
      <vt:lpstr>To make half of a recipe….</vt:lpstr>
      <vt:lpstr>To make one-third of a recipe….</vt:lpstr>
      <vt:lpstr>Weigh Ingredients</vt:lpstr>
      <vt:lpstr>Example</vt:lpstr>
      <vt:lpstr>If your recipe calls for an egg...</vt:lpstr>
      <vt:lpstr>If your recipe calls for an egg... </vt:lpstr>
      <vt:lpstr>Example</vt:lpstr>
      <vt:lpstr>You May Need to Adjust the Cooking Time </vt:lpstr>
      <vt:lpstr>You may need smaller dishes, pots, and pans…</vt:lpstr>
      <vt:lpstr>Area of Baking Pans</vt:lpstr>
      <vt:lpstr>Freezing Prepared Food</vt:lpstr>
      <vt:lpstr>Thaw Frozen Food Safely</vt:lpstr>
      <vt:lpstr>Roast Chicken with Oranges </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Johnson, Kristen Brown</cp:lastModifiedBy>
  <cp:revision>2437</cp:revision>
  <dcterms:created xsi:type="dcterms:W3CDTF">2022-12-09T19:11:53Z</dcterms:created>
  <dcterms:modified xsi:type="dcterms:W3CDTF">2022-12-19T19:05:46Z</dcterms:modified>
</cp:coreProperties>
</file>