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16"/>
    <p:restoredTop sz="94669"/>
  </p:normalViewPr>
  <p:slideViewPr>
    <p:cSldViewPr snapToGrid="0" snapToObjects="1">
      <p:cViewPr varScale="1">
        <p:scale>
          <a:sx n="140" d="100"/>
          <a:sy n="140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921" y="5853689"/>
            <a:ext cx="12197917" cy="100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15</cp:revision>
  <dcterms:created xsi:type="dcterms:W3CDTF">2020-04-06T15:20:31Z</dcterms:created>
  <dcterms:modified xsi:type="dcterms:W3CDTF">2021-03-10T19:04:21Z</dcterms:modified>
</cp:coreProperties>
</file>