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16"/>
    <p:restoredTop sz="94669"/>
  </p:normalViewPr>
  <p:slideViewPr>
    <p:cSldViewPr snapToGrid="0" snapToObjects="1">
      <p:cViewPr varScale="1">
        <p:scale>
          <a:sx n="131" d="100"/>
          <a:sy n="131" d="100"/>
        </p:scale>
        <p:origin x="6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76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C80FCDD-C0A9-4442-AB2C-58DEEE8C930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5921" y="5853689"/>
            <a:ext cx="12197917" cy="1003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222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5793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Miramontes, Cristopher Alejandro</dc:creator>
  <cp:lastModifiedBy>Miramontes, Cristopher Alejandro</cp:lastModifiedBy>
  <cp:revision>12</cp:revision>
  <dcterms:created xsi:type="dcterms:W3CDTF">2020-04-06T15:20:31Z</dcterms:created>
  <dcterms:modified xsi:type="dcterms:W3CDTF">2021-03-10T15:30:43Z</dcterms:modified>
</cp:coreProperties>
</file>