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726"/>
    <p:restoredTop sz="94698"/>
  </p:normalViewPr>
  <p:slideViewPr>
    <p:cSldViewPr snapToGrid="0" snapToObjects="1">
      <p:cViewPr varScale="1">
        <p:scale>
          <a:sx n="175" d="100"/>
          <a:sy n="175" d="100"/>
        </p:scale>
        <p:origin x="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3FA48-4253-C04E-914F-5E9A63338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F30391-A59A-D341-9334-94852C420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CBCC9-5FFA-2C42-A627-295DA422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6E47A-D8AC-4848-A29E-D0D0E8204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8DEF6-03E0-494D-9835-5280A6127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9F65EE-6C93-6B47-B9F1-A31316B0FA89}"/>
              </a:ext>
            </a:extLst>
          </p:cNvPr>
          <p:cNvSpPr txBox="1"/>
          <p:nvPr userDrawn="1"/>
        </p:nvSpPr>
        <p:spPr>
          <a:xfrm>
            <a:off x="377371" y="61395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83EBE-18EC-944A-B7EE-0174D4028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584E2-EA77-A244-A8C6-CAB8F12F5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7390-E41D-6442-AF6A-583A51B8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056A8-DF87-CA43-98B3-74230A713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DFA4A-B0CC-FA45-A971-EBDD4CAC8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7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5A4F3-0282-D141-BF4C-D7A06A341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3D5EB0-36DF-3D48-AD91-C3CAAEB8F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75569-7A90-AE45-B9B5-BEB54708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F9DD7-E65A-D44B-A60A-691A59F9C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4B5BB-FA99-0549-B469-3C28996BC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5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C271-35C4-4A45-B3E4-313733DF6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8746E-EEAF-F749-A69B-379E9510E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A0D46-22FF-F94A-8CBC-ED3084227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35A4C-57C6-D94A-B320-2041359AC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E05D5-5BC3-9F42-894D-AD5C5CCFF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C2410-2AFD-1C4F-8479-3070F0A8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0A02E-A80D-7E40-BB33-44E926D69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4E60E-4F90-CF45-B5DB-5817B1B8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FB5EA0-A838-C843-BB0D-30509EBE7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1FFAA-FE6E-A04B-A9B7-0BB468C2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87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3E386-AA56-D440-A217-BF6628341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DECD1-9BB1-7548-BD4D-E3A84D598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E05942-1767-DC46-8E11-655BDC5505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4CE51-BD4F-B140-BFB4-911C4F20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C53D13-2FDB-C841-92E1-FE5177B4A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74FC32-7F92-7D4A-AEA8-DADB7714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0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3AB23-F710-4547-A817-3C6028A42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7C83E-4B04-8F4D-92D6-217BC6F74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C8BAC2-F7DA-1A41-A0B3-DB3A6A138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87D024-8284-A34D-9D3F-E61E99E4A6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5D978-BBA3-224E-9EDC-9F6B1456B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7984D-4B1C-FA4E-B2B9-98E5E39C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8844B6-D1DA-3447-BDDD-25756BD7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6CB61-00B6-3340-9EF1-759CF8779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C4D6B-3B1F-D548-96BF-22AF6F30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47EF4-5744-F046-8198-5EFF45BC8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C5F84-BEF8-214C-A0BA-22E448392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46FFF4-F43B-834F-B9DE-1721B946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93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432164-7582-E541-AA7D-4BFADC694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27E0F-0280-EA4A-AD52-3FCB76E7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16398B-E62A-1A4A-B93F-2BB522B2A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9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25CEC-1981-E34D-A859-0BDB6D46C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CDE2D-4992-7A4D-A340-A90D5AD37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CA3F2D-89A4-7943-919C-9C33D44F1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950FF-5A3E-FC4D-9B96-4E2C57F3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28AEF-96E9-DE4E-9ABA-B80B51B82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D0D15-A227-0645-B3E3-70237A7D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7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1BB7E-28D3-2D46-AD57-A67A91F92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E4249B-2E7D-D34D-B8F7-AFD5313B35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1063C-B76A-F044-8E5C-22637B722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EEA2D-CF94-BE4B-8BFB-C9048CDFE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DD6394-3114-434A-BD59-3AD1EE66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A3A50-197E-034B-94B8-56ABE779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29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ADB055-BE8E-3C4A-9C1D-7BAE2A3C3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DEC68-CA4F-9941-9648-183539909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BB5B1-0EFC-A74C-BB6B-2018926B6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9246-C971-3946-99BE-F9DE773C8E6A}" type="datetimeFigureOut">
              <a:rPr lang="en-US" smtClean="0"/>
              <a:t>4/14/20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1CD36-1CD8-974F-9D8F-8D9036847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4A55E-8645-134E-A3CC-E3C777DAD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6E5AD-8F49-D540-978D-13B7364A174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80FCDD-C0A9-4442-AB2C-58DEEE8C930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-5924" y="5853689"/>
            <a:ext cx="12197924" cy="100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2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79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Miramontes, Cristopher Alejandro</dc:creator>
  <cp:lastModifiedBy>Miramontes, Cristopher Alejandro</cp:lastModifiedBy>
  <cp:revision>4</cp:revision>
  <dcterms:created xsi:type="dcterms:W3CDTF">2020-04-06T15:20:31Z</dcterms:created>
  <dcterms:modified xsi:type="dcterms:W3CDTF">2020-04-14T16:32:54Z</dcterms:modified>
</cp:coreProperties>
</file>